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0" r:id="rId3"/>
    <p:sldId id="261" r:id="rId4"/>
    <p:sldId id="257" r:id="rId5"/>
    <p:sldId id="264" r:id="rId6"/>
    <p:sldId id="262" r:id="rId7"/>
    <p:sldId id="263" r:id="rId8"/>
    <p:sldId id="265" r:id="rId9"/>
    <p:sldId id="258" r:id="rId10"/>
    <p:sldId id="266" r:id="rId11"/>
    <p:sldId id="267" r:id="rId12"/>
    <p:sldId id="259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-114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E337C7-B53D-D74A-A971-AFE031BDA951}" type="doc">
      <dgm:prSet loTypeId="urn:microsoft.com/office/officeart/2005/8/layout/process4" loCatId="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BEC6D2AF-32DA-EC43-AC5A-720FB3F0A771}">
      <dgm:prSet phldrT="[Text]" custT="1"/>
      <dgm:spPr/>
      <dgm:t>
        <a:bodyPr/>
        <a:lstStyle/>
        <a:p>
          <a:r>
            <a:rPr lang="en-US" sz="2800" dirty="0" smtClean="0"/>
            <a:t>What Is Our Role?</a:t>
          </a:r>
          <a:endParaRPr lang="en-US" sz="2800" dirty="0"/>
        </a:p>
      </dgm:t>
    </dgm:pt>
    <dgm:pt modelId="{1FB761D6-E088-704D-BF07-74BEAF575079}" type="parTrans" cxnId="{DEB314EA-9438-814D-9052-5428F67311C4}">
      <dgm:prSet/>
      <dgm:spPr/>
      <dgm:t>
        <a:bodyPr/>
        <a:lstStyle/>
        <a:p>
          <a:endParaRPr lang="en-US"/>
        </a:p>
      </dgm:t>
    </dgm:pt>
    <dgm:pt modelId="{AB5FB6D7-3EEF-A643-9A38-3D0FF032903E}" type="sibTrans" cxnId="{DEB314EA-9438-814D-9052-5428F67311C4}">
      <dgm:prSet/>
      <dgm:spPr/>
      <dgm:t>
        <a:bodyPr/>
        <a:lstStyle/>
        <a:p>
          <a:endParaRPr lang="en-US"/>
        </a:p>
      </dgm:t>
    </dgm:pt>
    <dgm:pt modelId="{17A591D3-1179-2A46-AB15-936EC44A72D7}">
      <dgm:prSet phldrT="[Text]"/>
      <dgm:spPr/>
      <dgm:t>
        <a:bodyPr/>
        <a:lstStyle/>
        <a:p>
          <a:r>
            <a:rPr lang="en-US" dirty="0" smtClean="0"/>
            <a:t>Researcher</a:t>
          </a:r>
          <a:endParaRPr lang="en-US" dirty="0"/>
        </a:p>
      </dgm:t>
    </dgm:pt>
    <dgm:pt modelId="{72E4C284-A64B-B34A-B51F-AB9D636B05A5}" type="parTrans" cxnId="{3DDDABBA-86CC-0C45-9806-150B636E7032}">
      <dgm:prSet/>
      <dgm:spPr/>
      <dgm:t>
        <a:bodyPr/>
        <a:lstStyle/>
        <a:p>
          <a:endParaRPr lang="en-US"/>
        </a:p>
      </dgm:t>
    </dgm:pt>
    <dgm:pt modelId="{D7DB7DFA-CD37-064F-B11D-6D0CBC4814F1}" type="sibTrans" cxnId="{3DDDABBA-86CC-0C45-9806-150B636E7032}">
      <dgm:prSet/>
      <dgm:spPr/>
      <dgm:t>
        <a:bodyPr/>
        <a:lstStyle/>
        <a:p>
          <a:endParaRPr lang="en-US"/>
        </a:p>
      </dgm:t>
    </dgm:pt>
    <dgm:pt modelId="{483C57DF-84D7-174C-A3A4-9E7C90ECEEDC}">
      <dgm:prSet phldrT="[Text]"/>
      <dgm:spPr/>
      <dgm:t>
        <a:bodyPr/>
        <a:lstStyle/>
        <a:p>
          <a:r>
            <a:rPr lang="en-US" dirty="0" smtClean="0"/>
            <a:t>Expert</a:t>
          </a:r>
          <a:endParaRPr lang="en-US" dirty="0"/>
        </a:p>
      </dgm:t>
    </dgm:pt>
    <dgm:pt modelId="{DE9E3C4B-2F59-864D-931D-D00731F2A912}" type="parTrans" cxnId="{76ABFA31-32D1-8B4F-BF8F-CAAE904CFE39}">
      <dgm:prSet/>
      <dgm:spPr/>
      <dgm:t>
        <a:bodyPr/>
        <a:lstStyle/>
        <a:p>
          <a:endParaRPr lang="en-US"/>
        </a:p>
      </dgm:t>
    </dgm:pt>
    <dgm:pt modelId="{B89667F1-3197-304D-A638-5FD889AB0AD5}" type="sibTrans" cxnId="{76ABFA31-32D1-8B4F-BF8F-CAAE904CFE39}">
      <dgm:prSet/>
      <dgm:spPr/>
      <dgm:t>
        <a:bodyPr/>
        <a:lstStyle/>
        <a:p>
          <a:endParaRPr lang="en-US"/>
        </a:p>
      </dgm:t>
    </dgm:pt>
    <dgm:pt modelId="{F5517ED5-60E3-5146-9B1B-BCF046994719}">
      <dgm:prSet phldrT="[Text]" custT="1"/>
      <dgm:spPr/>
      <dgm:t>
        <a:bodyPr/>
        <a:lstStyle/>
        <a:p>
          <a:r>
            <a:rPr lang="en-US" sz="2800" dirty="0" smtClean="0"/>
            <a:t>Who Can We Help?</a:t>
          </a:r>
          <a:endParaRPr lang="en-US" sz="2800" dirty="0"/>
        </a:p>
      </dgm:t>
    </dgm:pt>
    <dgm:pt modelId="{E2E166C3-0BC5-D941-B415-3EFC4456CC72}" type="parTrans" cxnId="{854DB209-3644-F24A-9813-E6AA69B7CB6A}">
      <dgm:prSet/>
      <dgm:spPr/>
      <dgm:t>
        <a:bodyPr/>
        <a:lstStyle/>
        <a:p>
          <a:endParaRPr lang="en-US"/>
        </a:p>
      </dgm:t>
    </dgm:pt>
    <dgm:pt modelId="{0A837960-EAD1-E942-AEF7-F6B7E252EA80}" type="sibTrans" cxnId="{854DB209-3644-F24A-9813-E6AA69B7CB6A}">
      <dgm:prSet/>
      <dgm:spPr/>
      <dgm:t>
        <a:bodyPr/>
        <a:lstStyle/>
        <a:p>
          <a:endParaRPr lang="en-US"/>
        </a:p>
      </dgm:t>
    </dgm:pt>
    <dgm:pt modelId="{24CAD6AB-020B-384D-AB6C-4B5A7A16FE96}">
      <dgm:prSet phldrT="[Text]"/>
      <dgm:spPr/>
      <dgm:t>
        <a:bodyPr/>
        <a:lstStyle/>
        <a:p>
          <a:r>
            <a:rPr lang="en-US" dirty="0" smtClean="0"/>
            <a:t>Lawyers</a:t>
          </a:r>
          <a:endParaRPr lang="en-US" dirty="0"/>
        </a:p>
      </dgm:t>
    </dgm:pt>
    <dgm:pt modelId="{3FCA83FD-6534-AA42-9F93-FBBE93002BCB}" type="parTrans" cxnId="{73F0CFBE-5B8F-0E45-8A74-7F27C2DFECC4}">
      <dgm:prSet/>
      <dgm:spPr/>
      <dgm:t>
        <a:bodyPr/>
        <a:lstStyle/>
        <a:p>
          <a:endParaRPr lang="en-US"/>
        </a:p>
      </dgm:t>
    </dgm:pt>
    <dgm:pt modelId="{E300635A-AC3D-FC48-8F05-CA11C1068D8C}" type="sibTrans" cxnId="{73F0CFBE-5B8F-0E45-8A74-7F27C2DFECC4}">
      <dgm:prSet/>
      <dgm:spPr/>
      <dgm:t>
        <a:bodyPr/>
        <a:lstStyle/>
        <a:p>
          <a:endParaRPr lang="en-US"/>
        </a:p>
      </dgm:t>
    </dgm:pt>
    <dgm:pt modelId="{5B1308A0-33E4-C343-A74C-86B575C6CDE7}">
      <dgm:prSet phldrT="[Text]"/>
      <dgm:spPr/>
      <dgm:t>
        <a:bodyPr/>
        <a:lstStyle/>
        <a:p>
          <a:r>
            <a:rPr lang="en-US" dirty="0" smtClean="0"/>
            <a:t>Administrators</a:t>
          </a:r>
          <a:endParaRPr lang="en-US" dirty="0"/>
        </a:p>
      </dgm:t>
    </dgm:pt>
    <dgm:pt modelId="{129E40D8-587F-004A-B6CD-52270C083618}" type="parTrans" cxnId="{68BFE0E2-4B7C-F543-B516-70F1FCBE7096}">
      <dgm:prSet/>
      <dgm:spPr/>
      <dgm:t>
        <a:bodyPr/>
        <a:lstStyle/>
        <a:p>
          <a:endParaRPr lang="en-US"/>
        </a:p>
      </dgm:t>
    </dgm:pt>
    <dgm:pt modelId="{16A38B89-7F13-824E-9B19-DB05976F97D2}" type="sibTrans" cxnId="{68BFE0E2-4B7C-F543-B516-70F1FCBE7096}">
      <dgm:prSet/>
      <dgm:spPr/>
      <dgm:t>
        <a:bodyPr/>
        <a:lstStyle/>
        <a:p>
          <a:endParaRPr lang="en-US"/>
        </a:p>
      </dgm:t>
    </dgm:pt>
    <dgm:pt modelId="{7F9284D1-0866-7E42-951B-E7335B29DB4A}">
      <dgm:prSet phldrT="[Text]" custT="1"/>
      <dgm:spPr/>
      <dgm:t>
        <a:bodyPr/>
        <a:lstStyle/>
        <a:p>
          <a:r>
            <a:rPr lang="en-US" sz="2800" dirty="0" smtClean="0"/>
            <a:t>Where Are the Opportunities?</a:t>
          </a:r>
          <a:endParaRPr lang="en-US" sz="2800" dirty="0"/>
        </a:p>
      </dgm:t>
    </dgm:pt>
    <dgm:pt modelId="{2B256B78-FEBE-214D-A755-097E79945710}" type="parTrans" cxnId="{5A5805C6-3CFD-7E45-BC3A-E281319082EC}">
      <dgm:prSet/>
      <dgm:spPr/>
      <dgm:t>
        <a:bodyPr/>
        <a:lstStyle/>
        <a:p>
          <a:endParaRPr lang="en-US"/>
        </a:p>
      </dgm:t>
    </dgm:pt>
    <dgm:pt modelId="{C3E26C6D-EF7F-CC43-AB86-3A843DD76A60}" type="sibTrans" cxnId="{5A5805C6-3CFD-7E45-BC3A-E281319082EC}">
      <dgm:prSet/>
      <dgm:spPr/>
      <dgm:t>
        <a:bodyPr/>
        <a:lstStyle/>
        <a:p>
          <a:endParaRPr lang="en-US"/>
        </a:p>
      </dgm:t>
    </dgm:pt>
    <dgm:pt modelId="{854C5DA0-17AD-0F43-B3B6-64F9478FDC66}">
      <dgm:prSet phldrT="[Text]"/>
      <dgm:spPr/>
      <dgm:t>
        <a:bodyPr/>
        <a:lstStyle/>
        <a:p>
          <a:r>
            <a:rPr lang="en-US" dirty="0" smtClean="0"/>
            <a:t>Case Teams</a:t>
          </a:r>
          <a:endParaRPr lang="en-US" dirty="0"/>
        </a:p>
      </dgm:t>
    </dgm:pt>
    <dgm:pt modelId="{22A9F8B3-DE81-B94D-8619-7D0EC0EEAAF7}" type="parTrans" cxnId="{D2A86A4F-FF61-4442-9567-B3FE8B763B18}">
      <dgm:prSet/>
      <dgm:spPr/>
      <dgm:t>
        <a:bodyPr/>
        <a:lstStyle/>
        <a:p>
          <a:endParaRPr lang="en-US"/>
        </a:p>
      </dgm:t>
    </dgm:pt>
    <dgm:pt modelId="{F81D46DE-BD3F-574A-8CE1-C33AD91D6F3F}" type="sibTrans" cxnId="{D2A86A4F-FF61-4442-9567-B3FE8B763B18}">
      <dgm:prSet/>
      <dgm:spPr/>
      <dgm:t>
        <a:bodyPr/>
        <a:lstStyle/>
        <a:p>
          <a:endParaRPr lang="en-US"/>
        </a:p>
      </dgm:t>
    </dgm:pt>
    <dgm:pt modelId="{806F07EB-021A-0347-AC58-161BAACB4529}">
      <dgm:prSet phldrT="[Text]"/>
      <dgm:spPr/>
      <dgm:t>
        <a:bodyPr/>
        <a:lstStyle/>
        <a:p>
          <a:r>
            <a:rPr lang="en-US" dirty="0" smtClean="0"/>
            <a:t>Project Teams</a:t>
          </a:r>
          <a:endParaRPr lang="en-US" dirty="0"/>
        </a:p>
      </dgm:t>
    </dgm:pt>
    <dgm:pt modelId="{98371773-558F-D04E-8E30-B8B7F2CEB4BD}" type="parTrans" cxnId="{C69465A4-9647-E847-B6E7-3F41BD6E4CBE}">
      <dgm:prSet/>
      <dgm:spPr/>
      <dgm:t>
        <a:bodyPr/>
        <a:lstStyle/>
        <a:p>
          <a:endParaRPr lang="en-US"/>
        </a:p>
      </dgm:t>
    </dgm:pt>
    <dgm:pt modelId="{D021E1B5-7593-994F-BDE8-A405BC48CBAC}" type="sibTrans" cxnId="{C69465A4-9647-E847-B6E7-3F41BD6E4CBE}">
      <dgm:prSet/>
      <dgm:spPr/>
      <dgm:t>
        <a:bodyPr/>
        <a:lstStyle/>
        <a:p>
          <a:endParaRPr lang="en-US"/>
        </a:p>
      </dgm:t>
    </dgm:pt>
    <dgm:pt modelId="{554B1180-F9C7-C145-A033-C7507C62CACF}" type="pres">
      <dgm:prSet presAssocID="{94E337C7-B53D-D74A-A971-AFE031BDA95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9CBB8A1-0683-CD4B-815B-CB6FB0AFFD86}" type="pres">
      <dgm:prSet presAssocID="{7F9284D1-0866-7E42-951B-E7335B29DB4A}" presName="boxAndChildren" presStyleCnt="0"/>
      <dgm:spPr/>
      <dgm:t>
        <a:bodyPr/>
        <a:lstStyle/>
        <a:p>
          <a:endParaRPr lang="en-US"/>
        </a:p>
      </dgm:t>
    </dgm:pt>
    <dgm:pt modelId="{AB2C5DB4-DD37-904A-B43B-1B18CC5AB1D3}" type="pres">
      <dgm:prSet presAssocID="{7F9284D1-0866-7E42-951B-E7335B29DB4A}" presName="parentTextBox" presStyleLbl="node1" presStyleIdx="0" presStyleCnt="3"/>
      <dgm:spPr/>
      <dgm:t>
        <a:bodyPr/>
        <a:lstStyle/>
        <a:p>
          <a:endParaRPr lang="en-US"/>
        </a:p>
      </dgm:t>
    </dgm:pt>
    <dgm:pt modelId="{3C8F7124-0336-C649-B895-AF562E3A29BC}" type="pres">
      <dgm:prSet presAssocID="{7F9284D1-0866-7E42-951B-E7335B29DB4A}" presName="entireBox" presStyleLbl="node1" presStyleIdx="0" presStyleCnt="3"/>
      <dgm:spPr/>
      <dgm:t>
        <a:bodyPr/>
        <a:lstStyle/>
        <a:p>
          <a:endParaRPr lang="en-US"/>
        </a:p>
      </dgm:t>
    </dgm:pt>
    <dgm:pt modelId="{A5F9FC18-1472-8948-B7D9-34ED27F142D3}" type="pres">
      <dgm:prSet presAssocID="{7F9284D1-0866-7E42-951B-E7335B29DB4A}" presName="descendantBox" presStyleCnt="0"/>
      <dgm:spPr/>
      <dgm:t>
        <a:bodyPr/>
        <a:lstStyle/>
        <a:p>
          <a:endParaRPr lang="en-US"/>
        </a:p>
      </dgm:t>
    </dgm:pt>
    <dgm:pt modelId="{7BCDA695-1CDD-DB4E-8D6D-CE5BA3A23B9F}" type="pres">
      <dgm:prSet presAssocID="{854C5DA0-17AD-0F43-B3B6-64F9478FDC66}" presName="childTextBox" presStyleLbl="f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919AB2-67B1-BB48-AA62-D4A02E1433FF}" type="pres">
      <dgm:prSet presAssocID="{806F07EB-021A-0347-AC58-161BAACB4529}" presName="childTextBox" presStyleLbl="f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5712EB-623B-7A42-B3C4-FF494877D9B3}" type="pres">
      <dgm:prSet presAssocID="{0A837960-EAD1-E942-AEF7-F6B7E252EA80}" presName="sp" presStyleCnt="0"/>
      <dgm:spPr/>
      <dgm:t>
        <a:bodyPr/>
        <a:lstStyle/>
        <a:p>
          <a:endParaRPr lang="en-US"/>
        </a:p>
      </dgm:t>
    </dgm:pt>
    <dgm:pt modelId="{D2FF5AFC-C639-8541-9298-C39D6AAB2385}" type="pres">
      <dgm:prSet presAssocID="{F5517ED5-60E3-5146-9B1B-BCF046994719}" presName="arrowAndChildren" presStyleCnt="0"/>
      <dgm:spPr/>
      <dgm:t>
        <a:bodyPr/>
        <a:lstStyle/>
        <a:p>
          <a:endParaRPr lang="en-US"/>
        </a:p>
      </dgm:t>
    </dgm:pt>
    <dgm:pt modelId="{DEF559DD-5D06-E24B-B332-532F9812705F}" type="pres">
      <dgm:prSet presAssocID="{F5517ED5-60E3-5146-9B1B-BCF046994719}" presName="parentTextArrow" presStyleLbl="node1" presStyleIdx="0" presStyleCnt="3"/>
      <dgm:spPr/>
      <dgm:t>
        <a:bodyPr/>
        <a:lstStyle/>
        <a:p>
          <a:endParaRPr lang="en-US"/>
        </a:p>
      </dgm:t>
    </dgm:pt>
    <dgm:pt modelId="{6E0A46F9-D638-6946-8927-30C22AE137BE}" type="pres">
      <dgm:prSet presAssocID="{F5517ED5-60E3-5146-9B1B-BCF046994719}" presName="arrow" presStyleLbl="node1" presStyleIdx="1" presStyleCnt="3"/>
      <dgm:spPr/>
      <dgm:t>
        <a:bodyPr/>
        <a:lstStyle/>
        <a:p>
          <a:endParaRPr lang="en-US"/>
        </a:p>
      </dgm:t>
    </dgm:pt>
    <dgm:pt modelId="{6915C3EA-7C34-1646-B903-B7AA7F3AFD84}" type="pres">
      <dgm:prSet presAssocID="{F5517ED5-60E3-5146-9B1B-BCF046994719}" presName="descendantArrow" presStyleCnt="0"/>
      <dgm:spPr/>
      <dgm:t>
        <a:bodyPr/>
        <a:lstStyle/>
        <a:p>
          <a:endParaRPr lang="en-US"/>
        </a:p>
      </dgm:t>
    </dgm:pt>
    <dgm:pt modelId="{FE6DF37F-19B0-8E4D-994F-98AE0A50E9AF}" type="pres">
      <dgm:prSet presAssocID="{24CAD6AB-020B-384D-AB6C-4B5A7A16FE96}" presName="childTextArrow" presStyleLbl="f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A36DF7-53B4-1E46-9004-A4DE462032B7}" type="pres">
      <dgm:prSet presAssocID="{5B1308A0-33E4-C343-A74C-86B575C6CDE7}" presName="childTextArrow" presStyleLbl="f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203843-5DA9-724B-8B5E-3BAB25A9AF31}" type="pres">
      <dgm:prSet presAssocID="{AB5FB6D7-3EEF-A643-9A38-3D0FF032903E}" presName="sp" presStyleCnt="0"/>
      <dgm:spPr/>
      <dgm:t>
        <a:bodyPr/>
        <a:lstStyle/>
        <a:p>
          <a:endParaRPr lang="en-US"/>
        </a:p>
      </dgm:t>
    </dgm:pt>
    <dgm:pt modelId="{64C56204-B35B-934E-A234-FCFD3D3C7808}" type="pres">
      <dgm:prSet presAssocID="{BEC6D2AF-32DA-EC43-AC5A-720FB3F0A771}" presName="arrowAndChildren" presStyleCnt="0"/>
      <dgm:spPr/>
      <dgm:t>
        <a:bodyPr/>
        <a:lstStyle/>
        <a:p>
          <a:endParaRPr lang="en-US"/>
        </a:p>
      </dgm:t>
    </dgm:pt>
    <dgm:pt modelId="{FC0C7163-1AC0-B64E-8BBD-D3C6D1A5B3AB}" type="pres">
      <dgm:prSet presAssocID="{BEC6D2AF-32DA-EC43-AC5A-720FB3F0A771}" presName="parentTextArrow" presStyleLbl="node1" presStyleIdx="1" presStyleCnt="3"/>
      <dgm:spPr/>
      <dgm:t>
        <a:bodyPr/>
        <a:lstStyle/>
        <a:p>
          <a:endParaRPr lang="en-US"/>
        </a:p>
      </dgm:t>
    </dgm:pt>
    <dgm:pt modelId="{A6FF8C15-D1D7-4A4A-8918-B617D6472E0B}" type="pres">
      <dgm:prSet presAssocID="{BEC6D2AF-32DA-EC43-AC5A-720FB3F0A771}" presName="arrow" presStyleLbl="node1" presStyleIdx="2" presStyleCnt="3"/>
      <dgm:spPr/>
      <dgm:t>
        <a:bodyPr/>
        <a:lstStyle/>
        <a:p>
          <a:endParaRPr lang="en-US"/>
        </a:p>
      </dgm:t>
    </dgm:pt>
    <dgm:pt modelId="{30FB311B-0A1D-224E-A18B-4108EE6E1BBA}" type="pres">
      <dgm:prSet presAssocID="{BEC6D2AF-32DA-EC43-AC5A-720FB3F0A771}" presName="descendantArrow" presStyleCnt="0"/>
      <dgm:spPr/>
      <dgm:t>
        <a:bodyPr/>
        <a:lstStyle/>
        <a:p>
          <a:endParaRPr lang="en-US"/>
        </a:p>
      </dgm:t>
    </dgm:pt>
    <dgm:pt modelId="{98C8778F-FEB1-3445-B63F-496E8570E3F8}" type="pres">
      <dgm:prSet presAssocID="{17A591D3-1179-2A46-AB15-936EC44A72D7}" presName="childTextArrow" presStyleLbl="f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44F1D9-2F21-6A48-9825-A86FEBED19CE}" type="pres">
      <dgm:prSet presAssocID="{483C57DF-84D7-174C-A3A4-9E7C90ECEEDC}" presName="childTextArrow" presStyleLbl="f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A5805C6-3CFD-7E45-BC3A-E281319082EC}" srcId="{94E337C7-B53D-D74A-A971-AFE031BDA951}" destId="{7F9284D1-0866-7E42-951B-E7335B29DB4A}" srcOrd="2" destOrd="0" parTransId="{2B256B78-FEBE-214D-A755-097E79945710}" sibTransId="{C3E26C6D-EF7F-CC43-AB86-3A843DD76A60}"/>
    <dgm:cxn modelId="{73F0CFBE-5B8F-0E45-8A74-7F27C2DFECC4}" srcId="{F5517ED5-60E3-5146-9B1B-BCF046994719}" destId="{24CAD6AB-020B-384D-AB6C-4B5A7A16FE96}" srcOrd="0" destOrd="0" parTransId="{3FCA83FD-6534-AA42-9F93-FBBE93002BCB}" sibTransId="{E300635A-AC3D-FC48-8F05-CA11C1068D8C}"/>
    <dgm:cxn modelId="{863B5A31-4DE1-D24A-BD3B-9BDDC1E91FD9}" type="presOf" srcId="{F5517ED5-60E3-5146-9B1B-BCF046994719}" destId="{DEF559DD-5D06-E24B-B332-532F9812705F}" srcOrd="0" destOrd="0" presId="urn:microsoft.com/office/officeart/2005/8/layout/process4"/>
    <dgm:cxn modelId="{06E1F6C9-21F3-DC49-8079-8675353597AD}" type="presOf" srcId="{BEC6D2AF-32DA-EC43-AC5A-720FB3F0A771}" destId="{FC0C7163-1AC0-B64E-8BBD-D3C6D1A5B3AB}" srcOrd="0" destOrd="0" presId="urn:microsoft.com/office/officeart/2005/8/layout/process4"/>
    <dgm:cxn modelId="{DC02EC28-D018-124F-8E80-7A06D1063AEE}" type="presOf" srcId="{BEC6D2AF-32DA-EC43-AC5A-720FB3F0A771}" destId="{A6FF8C15-D1D7-4A4A-8918-B617D6472E0B}" srcOrd="1" destOrd="0" presId="urn:microsoft.com/office/officeart/2005/8/layout/process4"/>
    <dgm:cxn modelId="{DEB314EA-9438-814D-9052-5428F67311C4}" srcId="{94E337C7-B53D-D74A-A971-AFE031BDA951}" destId="{BEC6D2AF-32DA-EC43-AC5A-720FB3F0A771}" srcOrd="0" destOrd="0" parTransId="{1FB761D6-E088-704D-BF07-74BEAF575079}" sibTransId="{AB5FB6D7-3EEF-A643-9A38-3D0FF032903E}"/>
    <dgm:cxn modelId="{3DDDABBA-86CC-0C45-9806-150B636E7032}" srcId="{BEC6D2AF-32DA-EC43-AC5A-720FB3F0A771}" destId="{17A591D3-1179-2A46-AB15-936EC44A72D7}" srcOrd="0" destOrd="0" parTransId="{72E4C284-A64B-B34A-B51F-AB9D636B05A5}" sibTransId="{D7DB7DFA-CD37-064F-B11D-6D0CBC4814F1}"/>
    <dgm:cxn modelId="{0C2279C9-54C1-7C4C-A2EF-9C38C2EAAF18}" type="presOf" srcId="{7F9284D1-0866-7E42-951B-E7335B29DB4A}" destId="{AB2C5DB4-DD37-904A-B43B-1B18CC5AB1D3}" srcOrd="0" destOrd="0" presId="urn:microsoft.com/office/officeart/2005/8/layout/process4"/>
    <dgm:cxn modelId="{B7804E9D-3CC1-F042-BF28-D2938631C722}" type="presOf" srcId="{7F9284D1-0866-7E42-951B-E7335B29DB4A}" destId="{3C8F7124-0336-C649-B895-AF562E3A29BC}" srcOrd="1" destOrd="0" presId="urn:microsoft.com/office/officeart/2005/8/layout/process4"/>
    <dgm:cxn modelId="{C60BA863-386C-1440-B669-87759A139C1C}" type="presOf" srcId="{94E337C7-B53D-D74A-A971-AFE031BDA951}" destId="{554B1180-F9C7-C145-A033-C7507C62CACF}" srcOrd="0" destOrd="0" presId="urn:microsoft.com/office/officeart/2005/8/layout/process4"/>
    <dgm:cxn modelId="{5623A22C-F786-F948-BBD7-4861B0E54C78}" type="presOf" srcId="{854C5DA0-17AD-0F43-B3B6-64F9478FDC66}" destId="{7BCDA695-1CDD-DB4E-8D6D-CE5BA3A23B9F}" srcOrd="0" destOrd="0" presId="urn:microsoft.com/office/officeart/2005/8/layout/process4"/>
    <dgm:cxn modelId="{C69465A4-9647-E847-B6E7-3F41BD6E4CBE}" srcId="{7F9284D1-0866-7E42-951B-E7335B29DB4A}" destId="{806F07EB-021A-0347-AC58-161BAACB4529}" srcOrd="1" destOrd="0" parTransId="{98371773-558F-D04E-8E30-B8B7F2CEB4BD}" sibTransId="{D021E1B5-7593-994F-BDE8-A405BC48CBAC}"/>
    <dgm:cxn modelId="{3D0DDF08-F819-AA4A-BD3E-E5D2B1A194D8}" type="presOf" srcId="{483C57DF-84D7-174C-A3A4-9E7C90ECEEDC}" destId="{2944F1D9-2F21-6A48-9825-A86FEBED19CE}" srcOrd="0" destOrd="0" presId="urn:microsoft.com/office/officeart/2005/8/layout/process4"/>
    <dgm:cxn modelId="{594C8008-301D-D244-ABB5-33FC083DC3C4}" type="presOf" srcId="{24CAD6AB-020B-384D-AB6C-4B5A7A16FE96}" destId="{FE6DF37F-19B0-8E4D-994F-98AE0A50E9AF}" srcOrd="0" destOrd="0" presId="urn:microsoft.com/office/officeart/2005/8/layout/process4"/>
    <dgm:cxn modelId="{5D05F1B1-68D5-D349-B30C-FCE4D41844C5}" type="presOf" srcId="{806F07EB-021A-0347-AC58-161BAACB4529}" destId="{C7919AB2-67B1-BB48-AA62-D4A02E1433FF}" srcOrd="0" destOrd="0" presId="urn:microsoft.com/office/officeart/2005/8/layout/process4"/>
    <dgm:cxn modelId="{2ED1328C-D688-984D-B0D5-AD3CC25ED28F}" type="presOf" srcId="{F5517ED5-60E3-5146-9B1B-BCF046994719}" destId="{6E0A46F9-D638-6946-8927-30C22AE137BE}" srcOrd="1" destOrd="0" presId="urn:microsoft.com/office/officeart/2005/8/layout/process4"/>
    <dgm:cxn modelId="{76ABFA31-32D1-8B4F-BF8F-CAAE904CFE39}" srcId="{BEC6D2AF-32DA-EC43-AC5A-720FB3F0A771}" destId="{483C57DF-84D7-174C-A3A4-9E7C90ECEEDC}" srcOrd="1" destOrd="0" parTransId="{DE9E3C4B-2F59-864D-931D-D00731F2A912}" sibTransId="{B89667F1-3197-304D-A638-5FD889AB0AD5}"/>
    <dgm:cxn modelId="{D8B0AB5C-21A1-1D4C-BD8F-FA5FF8AA5B14}" type="presOf" srcId="{5B1308A0-33E4-C343-A74C-86B575C6CDE7}" destId="{19A36DF7-53B4-1E46-9004-A4DE462032B7}" srcOrd="0" destOrd="0" presId="urn:microsoft.com/office/officeart/2005/8/layout/process4"/>
    <dgm:cxn modelId="{854DB209-3644-F24A-9813-E6AA69B7CB6A}" srcId="{94E337C7-B53D-D74A-A971-AFE031BDA951}" destId="{F5517ED5-60E3-5146-9B1B-BCF046994719}" srcOrd="1" destOrd="0" parTransId="{E2E166C3-0BC5-D941-B415-3EFC4456CC72}" sibTransId="{0A837960-EAD1-E942-AEF7-F6B7E252EA80}"/>
    <dgm:cxn modelId="{DB904B1F-9E51-0C4E-8119-9820F914C245}" type="presOf" srcId="{17A591D3-1179-2A46-AB15-936EC44A72D7}" destId="{98C8778F-FEB1-3445-B63F-496E8570E3F8}" srcOrd="0" destOrd="0" presId="urn:microsoft.com/office/officeart/2005/8/layout/process4"/>
    <dgm:cxn modelId="{68BFE0E2-4B7C-F543-B516-70F1FCBE7096}" srcId="{F5517ED5-60E3-5146-9B1B-BCF046994719}" destId="{5B1308A0-33E4-C343-A74C-86B575C6CDE7}" srcOrd="1" destOrd="0" parTransId="{129E40D8-587F-004A-B6CD-52270C083618}" sibTransId="{16A38B89-7F13-824E-9B19-DB05976F97D2}"/>
    <dgm:cxn modelId="{D2A86A4F-FF61-4442-9567-B3FE8B763B18}" srcId="{7F9284D1-0866-7E42-951B-E7335B29DB4A}" destId="{854C5DA0-17AD-0F43-B3B6-64F9478FDC66}" srcOrd="0" destOrd="0" parTransId="{22A9F8B3-DE81-B94D-8619-7D0EC0EEAAF7}" sibTransId="{F81D46DE-BD3F-574A-8CE1-C33AD91D6F3F}"/>
    <dgm:cxn modelId="{98D5028A-CD27-DB46-B355-E91831BF8131}" type="presParOf" srcId="{554B1180-F9C7-C145-A033-C7507C62CACF}" destId="{C9CBB8A1-0683-CD4B-815B-CB6FB0AFFD86}" srcOrd="0" destOrd="0" presId="urn:microsoft.com/office/officeart/2005/8/layout/process4"/>
    <dgm:cxn modelId="{6C5E854B-006F-D443-903D-1282B582CE57}" type="presParOf" srcId="{C9CBB8A1-0683-CD4B-815B-CB6FB0AFFD86}" destId="{AB2C5DB4-DD37-904A-B43B-1B18CC5AB1D3}" srcOrd="0" destOrd="0" presId="urn:microsoft.com/office/officeart/2005/8/layout/process4"/>
    <dgm:cxn modelId="{63C77B0D-4E26-AB4B-ACEB-14C230E756BB}" type="presParOf" srcId="{C9CBB8A1-0683-CD4B-815B-CB6FB0AFFD86}" destId="{3C8F7124-0336-C649-B895-AF562E3A29BC}" srcOrd="1" destOrd="0" presId="urn:microsoft.com/office/officeart/2005/8/layout/process4"/>
    <dgm:cxn modelId="{01914614-820D-C34C-A43F-B9FD770121A4}" type="presParOf" srcId="{C9CBB8A1-0683-CD4B-815B-CB6FB0AFFD86}" destId="{A5F9FC18-1472-8948-B7D9-34ED27F142D3}" srcOrd="2" destOrd="0" presId="urn:microsoft.com/office/officeart/2005/8/layout/process4"/>
    <dgm:cxn modelId="{A1B4A65A-F4B0-3C4E-AFB7-74E8C21369E1}" type="presParOf" srcId="{A5F9FC18-1472-8948-B7D9-34ED27F142D3}" destId="{7BCDA695-1CDD-DB4E-8D6D-CE5BA3A23B9F}" srcOrd="0" destOrd="0" presId="urn:microsoft.com/office/officeart/2005/8/layout/process4"/>
    <dgm:cxn modelId="{C1E9D321-BDB5-AD4A-8E67-43C7F675F92F}" type="presParOf" srcId="{A5F9FC18-1472-8948-B7D9-34ED27F142D3}" destId="{C7919AB2-67B1-BB48-AA62-D4A02E1433FF}" srcOrd="1" destOrd="0" presId="urn:microsoft.com/office/officeart/2005/8/layout/process4"/>
    <dgm:cxn modelId="{516D534E-703A-7D4C-B197-E7F621484D9B}" type="presParOf" srcId="{554B1180-F9C7-C145-A033-C7507C62CACF}" destId="{AF5712EB-623B-7A42-B3C4-FF494877D9B3}" srcOrd="1" destOrd="0" presId="urn:microsoft.com/office/officeart/2005/8/layout/process4"/>
    <dgm:cxn modelId="{BB5746D9-AFA8-7E43-9AB1-7742F1174EAA}" type="presParOf" srcId="{554B1180-F9C7-C145-A033-C7507C62CACF}" destId="{D2FF5AFC-C639-8541-9298-C39D6AAB2385}" srcOrd="2" destOrd="0" presId="urn:microsoft.com/office/officeart/2005/8/layout/process4"/>
    <dgm:cxn modelId="{507019AA-0C23-AD48-BA14-24A00100C69D}" type="presParOf" srcId="{D2FF5AFC-C639-8541-9298-C39D6AAB2385}" destId="{DEF559DD-5D06-E24B-B332-532F9812705F}" srcOrd="0" destOrd="0" presId="urn:microsoft.com/office/officeart/2005/8/layout/process4"/>
    <dgm:cxn modelId="{158AD104-E1A0-8A4A-9D8B-BDF4F9026436}" type="presParOf" srcId="{D2FF5AFC-C639-8541-9298-C39D6AAB2385}" destId="{6E0A46F9-D638-6946-8927-30C22AE137BE}" srcOrd="1" destOrd="0" presId="urn:microsoft.com/office/officeart/2005/8/layout/process4"/>
    <dgm:cxn modelId="{5EEFFD1A-F342-1D4D-91A3-B319254B9FA6}" type="presParOf" srcId="{D2FF5AFC-C639-8541-9298-C39D6AAB2385}" destId="{6915C3EA-7C34-1646-B903-B7AA7F3AFD84}" srcOrd="2" destOrd="0" presId="urn:microsoft.com/office/officeart/2005/8/layout/process4"/>
    <dgm:cxn modelId="{689274AE-73D2-D845-B0FB-BB5CF7C372CE}" type="presParOf" srcId="{6915C3EA-7C34-1646-B903-B7AA7F3AFD84}" destId="{FE6DF37F-19B0-8E4D-994F-98AE0A50E9AF}" srcOrd="0" destOrd="0" presId="urn:microsoft.com/office/officeart/2005/8/layout/process4"/>
    <dgm:cxn modelId="{4B5C9738-C937-3E4C-BD8C-F8808F8DE499}" type="presParOf" srcId="{6915C3EA-7C34-1646-B903-B7AA7F3AFD84}" destId="{19A36DF7-53B4-1E46-9004-A4DE462032B7}" srcOrd="1" destOrd="0" presId="urn:microsoft.com/office/officeart/2005/8/layout/process4"/>
    <dgm:cxn modelId="{93914B53-5BCC-A04F-A5C1-7256E4AFA320}" type="presParOf" srcId="{554B1180-F9C7-C145-A033-C7507C62CACF}" destId="{28203843-5DA9-724B-8B5E-3BAB25A9AF31}" srcOrd="3" destOrd="0" presId="urn:microsoft.com/office/officeart/2005/8/layout/process4"/>
    <dgm:cxn modelId="{146E71CC-E8BF-744B-8D4C-F68A53D5756E}" type="presParOf" srcId="{554B1180-F9C7-C145-A033-C7507C62CACF}" destId="{64C56204-B35B-934E-A234-FCFD3D3C7808}" srcOrd="4" destOrd="0" presId="urn:microsoft.com/office/officeart/2005/8/layout/process4"/>
    <dgm:cxn modelId="{2FC1A715-B422-C24C-B94A-3827333876D4}" type="presParOf" srcId="{64C56204-B35B-934E-A234-FCFD3D3C7808}" destId="{FC0C7163-1AC0-B64E-8BBD-D3C6D1A5B3AB}" srcOrd="0" destOrd="0" presId="urn:microsoft.com/office/officeart/2005/8/layout/process4"/>
    <dgm:cxn modelId="{6C316CF1-3A89-CE4F-B2DE-E3DA67828056}" type="presParOf" srcId="{64C56204-B35B-934E-A234-FCFD3D3C7808}" destId="{A6FF8C15-D1D7-4A4A-8918-B617D6472E0B}" srcOrd="1" destOrd="0" presId="urn:microsoft.com/office/officeart/2005/8/layout/process4"/>
    <dgm:cxn modelId="{73484AFB-033F-E543-8143-8A079C80953F}" type="presParOf" srcId="{64C56204-B35B-934E-A234-FCFD3D3C7808}" destId="{30FB311B-0A1D-224E-A18B-4108EE6E1BBA}" srcOrd="2" destOrd="0" presId="urn:microsoft.com/office/officeart/2005/8/layout/process4"/>
    <dgm:cxn modelId="{E0AD3DA7-5960-864B-B9F7-367225F9A6DA}" type="presParOf" srcId="{30FB311B-0A1D-224E-A18B-4108EE6E1BBA}" destId="{98C8778F-FEB1-3445-B63F-496E8570E3F8}" srcOrd="0" destOrd="0" presId="urn:microsoft.com/office/officeart/2005/8/layout/process4"/>
    <dgm:cxn modelId="{57AB19A9-B7FB-A740-BD11-A78BFEC84337}" type="presParOf" srcId="{30FB311B-0A1D-224E-A18B-4108EE6E1BBA}" destId="{2944F1D9-2F21-6A48-9825-A86FEBED19CE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8FC3276-AB2A-B24B-B993-6F241736A470}" type="doc">
      <dgm:prSet loTypeId="urn:microsoft.com/office/officeart/2005/8/layout/hProcess9" loCatId="" qsTypeId="urn:microsoft.com/office/officeart/2005/8/quickstyle/simple4" qsCatId="simple" csTypeId="urn:microsoft.com/office/officeart/2005/8/colors/accent2_2" csCatId="accent2" phldr="1"/>
      <dgm:spPr/>
    </dgm:pt>
    <dgm:pt modelId="{9539F86A-35FB-DA44-AC4E-416A89699BE2}">
      <dgm:prSet phldrT="[Text]" custT="1"/>
      <dgm:spPr/>
      <dgm:t>
        <a:bodyPr/>
        <a:lstStyle/>
        <a:p>
          <a:r>
            <a:rPr lang="en-US" sz="2400" dirty="0" smtClean="0">
              <a:latin typeface="Calibri" charset="0"/>
            </a:rPr>
            <a:t>Redefining a service organization </a:t>
          </a:r>
          <a:r>
            <a:rPr lang="en-US" sz="2400" u="sng" dirty="0" smtClean="0">
              <a:latin typeface="Calibri" charset="0"/>
            </a:rPr>
            <a:t>within</a:t>
          </a:r>
          <a:r>
            <a:rPr lang="en-US" sz="2400" dirty="0" smtClean="0">
              <a:latin typeface="Calibri" charset="0"/>
            </a:rPr>
            <a:t> a service organization</a:t>
          </a:r>
          <a:endParaRPr lang="en-US" sz="2400" dirty="0"/>
        </a:p>
      </dgm:t>
    </dgm:pt>
    <dgm:pt modelId="{42164DFA-4370-9A44-A07E-7C10F89F8D6A}" type="parTrans" cxnId="{F9F57FFF-E825-1F47-8997-4EE8E320AF93}">
      <dgm:prSet/>
      <dgm:spPr/>
      <dgm:t>
        <a:bodyPr/>
        <a:lstStyle/>
        <a:p>
          <a:endParaRPr lang="en-US"/>
        </a:p>
      </dgm:t>
    </dgm:pt>
    <dgm:pt modelId="{3B596699-C30D-7D4A-8025-DBE6A03F985D}" type="sibTrans" cxnId="{F9F57FFF-E825-1F47-8997-4EE8E320AF93}">
      <dgm:prSet/>
      <dgm:spPr/>
      <dgm:t>
        <a:bodyPr/>
        <a:lstStyle/>
        <a:p>
          <a:endParaRPr lang="en-US"/>
        </a:p>
      </dgm:t>
    </dgm:pt>
    <dgm:pt modelId="{82E57DEC-F56D-DF4F-BC07-C5B4B4A28FBF}">
      <dgm:prSet phldrT="[Text]" custT="1"/>
      <dgm:spPr/>
      <dgm:t>
        <a:bodyPr/>
        <a:lstStyle/>
        <a:p>
          <a:r>
            <a:rPr lang="en-US" sz="2400" dirty="0" smtClean="0">
              <a:latin typeface="Calibri" charset="0"/>
            </a:rPr>
            <a:t>Aligning our service model to fit within our larger organizations</a:t>
          </a:r>
          <a:endParaRPr lang="en-US" sz="2400" dirty="0"/>
        </a:p>
      </dgm:t>
    </dgm:pt>
    <dgm:pt modelId="{17782024-4261-044B-994C-E39AC0A78C47}" type="parTrans" cxnId="{72D75B18-B2CF-124B-A038-6B55074A80D7}">
      <dgm:prSet/>
      <dgm:spPr/>
      <dgm:t>
        <a:bodyPr/>
        <a:lstStyle/>
        <a:p>
          <a:endParaRPr lang="en-US"/>
        </a:p>
      </dgm:t>
    </dgm:pt>
    <dgm:pt modelId="{73E971D4-4183-1446-912F-C564C9DA7AA2}" type="sibTrans" cxnId="{72D75B18-B2CF-124B-A038-6B55074A80D7}">
      <dgm:prSet/>
      <dgm:spPr/>
      <dgm:t>
        <a:bodyPr/>
        <a:lstStyle/>
        <a:p>
          <a:endParaRPr lang="en-US"/>
        </a:p>
      </dgm:t>
    </dgm:pt>
    <dgm:pt modelId="{5C3FD43F-E872-124B-AE53-A9667AE34BA6}">
      <dgm:prSet custT="1"/>
      <dgm:spPr/>
      <dgm:t>
        <a:bodyPr/>
        <a:lstStyle/>
        <a:p>
          <a:r>
            <a:rPr lang="en-US" sz="2400" smtClean="0">
              <a:latin typeface="Calibri" charset="0"/>
            </a:rPr>
            <a:t>Continual Improvement</a:t>
          </a:r>
          <a:endParaRPr lang="en-US" sz="2400" dirty="0"/>
        </a:p>
      </dgm:t>
    </dgm:pt>
    <dgm:pt modelId="{EFFAA1D3-BCD1-DB40-934C-FAF609121ED8}" type="parTrans" cxnId="{0C38C9C5-3BBD-AD43-9F8F-B7DE86629D78}">
      <dgm:prSet/>
      <dgm:spPr/>
      <dgm:t>
        <a:bodyPr/>
        <a:lstStyle/>
        <a:p>
          <a:endParaRPr lang="en-US"/>
        </a:p>
      </dgm:t>
    </dgm:pt>
    <dgm:pt modelId="{DA164D88-BFF2-4748-8187-2A59FDC22304}" type="sibTrans" cxnId="{0C38C9C5-3BBD-AD43-9F8F-B7DE86629D78}">
      <dgm:prSet/>
      <dgm:spPr/>
      <dgm:t>
        <a:bodyPr/>
        <a:lstStyle/>
        <a:p>
          <a:endParaRPr lang="en-US"/>
        </a:p>
      </dgm:t>
    </dgm:pt>
    <dgm:pt modelId="{0AF75D50-9A55-4145-AB65-E3D753800016}" type="pres">
      <dgm:prSet presAssocID="{E8FC3276-AB2A-B24B-B993-6F241736A470}" presName="CompostProcess" presStyleCnt="0">
        <dgm:presLayoutVars>
          <dgm:dir/>
          <dgm:resizeHandles val="exact"/>
        </dgm:presLayoutVars>
      </dgm:prSet>
      <dgm:spPr/>
    </dgm:pt>
    <dgm:pt modelId="{88A115BC-1671-0D42-827D-65C5ADE9A243}" type="pres">
      <dgm:prSet presAssocID="{E8FC3276-AB2A-B24B-B993-6F241736A470}" presName="arrow" presStyleLbl="bgShp" presStyleIdx="0" presStyleCnt="1"/>
      <dgm:spPr/>
    </dgm:pt>
    <dgm:pt modelId="{4ECB37F8-F172-B94C-8A10-B631F6F28055}" type="pres">
      <dgm:prSet presAssocID="{E8FC3276-AB2A-B24B-B993-6F241736A470}" presName="linearProcess" presStyleCnt="0"/>
      <dgm:spPr/>
    </dgm:pt>
    <dgm:pt modelId="{30ED0FDB-711A-E948-B011-127C3D516862}" type="pres">
      <dgm:prSet presAssocID="{9539F86A-35FB-DA44-AC4E-416A89699BE2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0BE10C-44EC-C345-A9C9-B0A57D7BEDCE}" type="pres">
      <dgm:prSet presAssocID="{3B596699-C30D-7D4A-8025-DBE6A03F985D}" presName="sibTrans" presStyleCnt="0"/>
      <dgm:spPr/>
    </dgm:pt>
    <dgm:pt modelId="{3563734B-92CF-B64D-B9C5-1A6BE63259F6}" type="pres">
      <dgm:prSet presAssocID="{82E57DEC-F56D-DF4F-BC07-C5B4B4A28FBF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023184-242B-1A45-B260-BE17C3157C61}" type="pres">
      <dgm:prSet presAssocID="{73E971D4-4183-1446-912F-C564C9DA7AA2}" presName="sibTrans" presStyleCnt="0"/>
      <dgm:spPr/>
    </dgm:pt>
    <dgm:pt modelId="{ECE2A3AF-D344-E64E-A795-7215447CCCE9}" type="pres">
      <dgm:prSet presAssocID="{5C3FD43F-E872-124B-AE53-A9667AE34BA6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3E245C1-BFD0-8A49-8DCB-F1936A5295D2}" type="presOf" srcId="{5C3FD43F-E872-124B-AE53-A9667AE34BA6}" destId="{ECE2A3AF-D344-E64E-A795-7215447CCCE9}" srcOrd="0" destOrd="0" presId="urn:microsoft.com/office/officeart/2005/8/layout/hProcess9"/>
    <dgm:cxn modelId="{CFD6D52D-9628-6748-BC6C-71EA3D30A05F}" type="presOf" srcId="{E8FC3276-AB2A-B24B-B993-6F241736A470}" destId="{0AF75D50-9A55-4145-AB65-E3D753800016}" srcOrd="0" destOrd="0" presId="urn:microsoft.com/office/officeart/2005/8/layout/hProcess9"/>
    <dgm:cxn modelId="{72D75B18-B2CF-124B-A038-6B55074A80D7}" srcId="{E8FC3276-AB2A-B24B-B993-6F241736A470}" destId="{82E57DEC-F56D-DF4F-BC07-C5B4B4A28FBF}" srcOrd="1" destOrd="0" parTransId="{17782024-4261-044B-994C-E39AC0A78C47}" sibTransId="{73E971D4-4183-1446-912F-C564C9DA7AA2}"/>
    <dgm:cxn modelId="{D2556F98-2EF4-E847-9A10-7B8B892F2BFE}" type="presOf" srcId="{9539F86A-35FB-DA44-AC4E-416A89699BE2}" destId="{30ED0FDB-711A-E948-B011-127C3D516862}" srcOrd="0" destOrd="0" presId="urn:microsoft.com/office/officeart/2005/8/layout/hProcess9"/>
    <dgm:cxn modelId="{0C38C9C5-3BBD-AD43-9F8F-B7DE86629D78}" srcId="{E8FC3276-AB2A-B24B-B993-6F241736A470}" destId="{5C3FD43F-E872-124B-AE53-A9667AE34BA6}" srcOrd="2" destOrd="0" parTransId="{EFFAA1D3-BCD1-DB40-934C-FAF609121ED8}" sibTransId="{DA164D88-BFF2-4748-8187-2A59FDC22304}"/>
    <dgm:cxn modelId="{F9F57FFF-E825-1F47-8997-4EE8E320AF93}" srcId="{E8FC3276-AB2A-B24B-B993-6F241736A470}" destId="{9539F86A-35FB-DA44-AC4E-416A89699BE2}" srcOrd="0" destOrd="0" parTransId="{42164DFA-4370-9A44-A07E-7C10F89F8D6A}" sibTransId="{3B596699-C30D-7D4A-8025-DBE6A03F985D}"/>
    <dgm:cxn modelId="{07A04C06-1379-974F-B1B2-316E83BD96DC}" type="presOf" srcId="{82E57DEC-F56D-DF4F-BC07-C5B4B4A28FBF}" destId="{3563734B-92CF-B64D-B9C5-1A6BE63259F6}" srcOrd="0" destOrd="0" presId="urn:microsoft.com/office/officeart/2005/8/layout/hProcess9"/>
    <dgm:cxn modelId="{05F09F3B-EC63-1149-8E29-A52C276DDE8A}" type="presParOf" srcId="{0AF75D50-9A55-4145-AB65-E3D753800016}" destId="{88A115BC-1671-0D42-827D-65C5ADE9A243}" srcOrd="0" destOrd="0" presId="urn:microsoft.com/office/officeart/2005/8/layout/hProcess9"/>
    <dgm:cxn modelId="{A33D0722-E176-BC4D-BF59-CBDEEDEF267D}" type="presParOf" srcId="{0AF75D50-9A55-4145-AB65-E3D753800016}" destId="{4ECB37F8-F172-B94C-8A10-B631F6F28055}" srcOrd="1" destOrd="0" presId="urn:microsoft.com/office/officeart/2005/8/layout/hProcess9"/>
    <dgm:cxn modelId="{0FE9E980-59BA-7F4F-8649-7F5CE8D11FE4}" type="presParOf" srcId="{4ECB37F8-F172-B94C-8A10-B631F6F28055}" destId="{30ED0FDB-711A-E948-B011-127C3D516862}" srcOrd="0" destOrd="0" presId="urn:microsoft.com/office/officeart/2005/8/layout/hProcess9"/>
    <dgm:cxn modelId="{B1A87359-7BA1-F544-B6B7-91075F4596F6}" type="presParOf" srcId="{4ECB37F8-F172-B94C-8A10-B631F6F28055}" destId="{300BE10C-44EC-C345-A9C9-B0A57D7BEDCE}" srcOrd="1" destOrd="0" presId="urn:microsoft.com/office/officeart/2005/8/layout/hProcess9"/>
    <dgm:cxn modelId="{38F7D61B-6E94-F942-BAAE-710A641048D1}" type="presParOf" srcId="{4ECB37F8-F172-B94C-8A10-B631F6F28055}" destId="{3563734B-92CF-B64D-B9C5-1A6BE63259F6}" srcOrd="2" destOrd="0" presId="urn:microsoft.com/office/officeart/2005/8/layout/hProcess9"/>
    <dgm:cxn modelId="{7DF2AA85-0B22-6645-94EC-7C9C9C5F2DA9}" type="presParOf" srcId="{4ECB37F8-F172-B94C-8A10-B631F6F28055}" destId="{DD023184-242B-1A45-B260-BE17C3157C61}" srcOrd="3" destOrd="0" presId="urn:microsoft.com/office/officeart/2005/8/layout/hProcess9"/>
    <dgm:cxn modelId="{BA6F81CD-25FF-DA46-9623-9ED674C5431E}" type="presParOf" srcId="{4ECB37F8-F172-B94C-8A10-B631F6F28055}" destId="{ECE2A3AF-D344-E64E-A795-7215447CCCE9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2E0105A-5B95-C940-A4C4-B85F5719196E}" type="doc">
      <dgm:prSet loTypeId="urn:microsoft.com/office/officeart/2005/8/layout/StepDownProcess" loCatId="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39BF966F-210F-CD4F-8585-9F1AD7A84F52}">
      <dgm:prSet/>
      <dgm:spPr/>
      <dgm:t>
        <a:bodyPr/>
        <a:lstStyle/>
        <a:p>
          <a:pPr rtl="0"/>
          <a:r>
            <a:rPr lang="en-US" dirty="0" smtClean="0"/>
            <a:t>Systematic review of services and processes</a:t>
          </a:r>
          <a:endParaRPr lang="en-US" dirty="0"/>
        </a:p>
      </dgm:t>
    </dgm:pt>
    <dgm:pt modelId="{1C3F0A82-408E-B746-A30B-39F57B773E84}" type="parTrans" cxnId="{C36A011E-D675-2D49-8A59-95E85ECB8CBA}">
      <dgm:prSet/>
      <dgm:spPr/>
      <dgm:t>
        <a:bodyPr/>
        <a:lstStyle/>
        <a:p>
          <a:endParaRPr lang="en-US"/>
        </a:p>
      </dgm:t>
    </dgm:pt>
    <dgm:pt modelId="{735A9D22-9AEF-8D44-8A17-D8410AB8EB50}" type="sibTrans" cxnId="{C36A011E-D675-2D49-8A59-95E85ECB8CBA}">
      <dgm:prSet/>
      <dgm:spPr/>
      <dgm:t>
        <a:bodyPr/>
        <a:lstStyle/>
        <a:p>
          <a:endParaRPr lang="en-US"/>
        </a:p>
      </dgm:t>
    </dgm:pt>
    <dgm:pt modelId="{9CB8D228-99D5-CC43-9ED2-DFDEAD1E6524}">
      <dgm:prSet/>
      <dgm:spPr/>
      <dgm:t>
        <a:bodyPr/>
        <a:lstStyle/>
        <a:p>
          <a:pPr rtl="0"/>
          <a:r>
            <a:rPr lang="en-US" dirty="0" smtClean="0"/>
            <a:t>Aligning with strategic objectives</a:t>
          </a:r>
          <a:endParaRPr lang="en-US" dirty="0"/>
        </a:p>
      </dgm:t>
    </dgm:pt>
    <dgm:pt modelId="{809DBA76-9677-E742-A3DE-7F3EA232D69B}" type="parTrans" cxnId="{A88C9C61-7425-BB4B-AB14-929BCA3C8717}">
      <dgm:prSet/>
      <dgm:spPr/>
      <dgm:t>
        <a:bodyPr/>
        <a:lstStyle/>
        <a:p>
          <a:endParaRPr lang="en-US"/>
        </a:p>
      </dgm:t>
    </dgm:pt>
    <dgm:pt modelId="{7E6A2280-B8D9-1046-805C-06432663559C}" type="sibTrans" cxnId="{A88C9C61-7425-BB4B-AB14-929BCA3C8717}">
      <dgm:prSet/>
      <dgm:spPr/>
      <dgm:t>
        <a:bodyPr/>
        <a:lstStyle/>
        <a:p>
          <a:endParaRPr lang="en-US"/>
        </a:p>
      </dgm:t>
    </dgm:pt>
    <dgm:pt modelId="{3516451D-AB18-F749-B8EC-17ECD3F6FCAA}">
      <dgm:prSet/>
      <dgm:spPr/>
      <dgm:t>
        <a:bodyPr/>
        <a:lstStyle/>
        <a:p>
          <a:pPr rtl="0"/>
          <a:r>
            <a:rPr lang="en-US" dirty="0" smtClean="0"/>
            <a:t>Adjusting for changes in the information landscape</a:t>
          </a:r>
          <a:endParaRPr lang="en-US" dirty="0"/>
        </a:p>
      </dgm:t>
    </dgm:pt>
    <dgm:pt modelId="{A787701F-BCCD-724A-A657-4BEDF1D2D9B3}" type="parTrans" cxnId="{2FB07980-6FC2-C44A-84E9-055F0E6CBB77}">
      <dgm:prSet/>
      <dgm:spPr/>
      <dgm:t>
        <a:bodyPr/>
        <a:lstStyle/>
        <a:p>
          <a:endParaRPr lang="en-US"/>
        </a:p>
      </dgm:t>
    </dgm:pt>
    <dgm:pt modelId="{870961EC-DFF6-E448-99FA-87B511213F59}" type="sibTrans" cxnId="{2FB07980-6FC2-C44A-84E9-055F0E6CBB77}">
      <dgm:prSet/>
      <dgm:spPr/>
      <dgm:t>
        <a:bodyPr/>
        <a:lstStyle/>
        <a:p>
          <a:endParaRPr lang="en-US"/>
        </a:p>
      </dgm:t>
    </dgm:pt>
    <dgm:pt modelId="{F5A77BAB-A27C-A744-AF68-77BCD288E38A}">
      <dgm:prSet/>
      <dgm:spPr/>
      <dgm:t>
        <a:bodyPr/>
        <a:lstStyle/>
        <a:p>
          <a:pPr rtl="0"/>
          <a:r>
            <a:rPr lang="en-US" dirty="0" smtClean="0"/>
            <a:t>Increasing value while reducing waste</a:t>
          </a:r>
          <a:endParaRPr lang="en-US" dirty="0"/>
        </a:p>
      </dgm:t>
    </dgm:pt>
    <dgm:pt modelId="{70921548-37D0-5C4D-9D42-B0EB02210190}" type="parTrans" cxnId="{39B79CA4-D64B-AD45-A1BC-D3D6F3334F85}">
      <dgm:prSet/>
      <dgm:spPr/>
      <dgm:t>
        <a:bodyPr/>
        <a:lstStyle/>
        <a:p>
          <a:endParaRPr lang="en-US"/>
        </a:p>
      </dgm:t>
    </dgm:pt>
    <dgm:pt modelId="{BEBFE967-A652-3145-AAAE-FBB12675B629}" type="sibTrans" cxnId="{39B79CA4-D64B-AD45-A1BC-D3D6F3334F85}">
      <dgm:prSet/>
      <dgm:spPr/>
      <dgm:t>
        <a:bodyPr/>
        <a:lstStyle/>
        <a:p>
          <a:endParaRPr lang="en-US"/>
        </a:p>
      </dgm:t>
    </dgm:pt>
    <dgm:pt modelId="{454D4929-FC8B-6F45-9EB8-F4452EC58184}" type="pres">
      <dgm:prSet presAssocID="{32E0105A-5B95-C940-A4C4-B85F5719196E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9A16F1DD-B580-6E4D-A70D-79FB09BBF01E}" type="pres">
      <dgm:prSet presAssocID="{39BF966F-210F-CD4F-8585-9F1AD7A84F52}" presName="composite" presStyleCnt="0"/>
      <dgm:spPr/>
    </dgm:pt>
    <dgm:pt modelId="{3EB804C7-7BB9-FC45-BDEE-BD23C31E2379}" type="pres">
      <dgm:prSet presAssocID="{39BF966F-210F-CD4F-8585-9F1AD7A84F52}" presName="bentUpArrow1" presStyleLbl="alignImgPlace1" presStyleIdx="0" presStyleCnt="3"/>
      <dgm:spPr/>
    </dgm:pt>
    <dgm:pt modelId="{ADCC2F24-3DEB-D54D-AE17-346B2D303C9A}" type="pres">
      <dgm:prSet presAssocID="{39BF966F-210F-CD4F-8585-9F1AD7A84F52}" presName="ParentText" presStyleLbl="node1" presStyleIdx="0" presStyleCnt="4" custScaleX="27422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3174B8-1352-B846-9DCB-F41984650536}" type="pres">
      <dgm:prSet presAssocID="{39BF966F-210F-CD4F-8585-9F1AD7A84F52}" presName="Child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45774775-A7BD-3D4C-A1E4-F8149B6D43D2}" type="pres">
      <dgm:prSet presAssocID="{735A9D22-9AEF-8D44-8A17-D8410AB8EB50}" presName="sibTrans" presStyleCnt="0"/>
      <dgm:spPr/>
    </dgm:pt>
    <dgm:pt modelId="{AEFB39E0-19AC-654F-8302-E2F7B858951F}" type="pres">
      <dgm:prSet presAssocID="{9CB8D228-99D5-CC43-9ED2-DFDEAD1E6524}" presName="composite" presStyleCnt="0"/>
      <dgm:spPr/>
    </dgm:pt>
    <dgm:pt modelId="{DC144688-AC2A-214B-89B8-ECAB338EB1AF}" type="pres">
      <dgm:prSet presAssocID="{9CB8D228-99D5-CC43-9ED2-DFDEAD1E6524}" presName="bentUpArrow1" presStyleLbl="alignImgPlace1" presStyleIdx="1" presStyleCnt="3"/>
      <dgm:spPr/>
    </dgm:pt>
    <dgm:pt modelId="{F5110A58-5B6C-D64A-87B2-0ECB1FA4BA49}" type="pres">
      <dgm:prSet presAssocID="{9CB8D228-99D5-CC43-9ED2-DFDEAD1E6524}" presName="ParentText" presStyleLbl="node1" presStyleIdx="1" presStyleCnt="4" custScaleX="27762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717FBD-91F8-FC43-9378-981E966BC0C5}" type="pres">
      <dgm:prSet presAssocID="{9CB8D228-99D5-CC43-9ED2-DFDEAD1E6524}" presName="Child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304355C2-4850-3647-AFD0-78EA9C4F6C3F}" type="pres">
      <dgm:prSet presAssocID="{7E6A2280-B8D9-1046-805C-06432663559C}" presName="sibTrans" presStyleCnt="0"/>
      <dgm:spPr/>
    </dgm:pt>
    <dgm:pt modelId="{8AFD7D23-9DB2-7647-802F-3F2DFFD7C80A}" type="pres">
      <dgm:prSet presAssocID="{3516451D-AB18-F749-B8EC-17ECD3F6FCAA}" presName="composite" presStyleCnt="0"/>
      <dgm:spPr/>
    </dgm:pt>
    <dgm:pt modelId="{2B21E1C1-B3F6-284C-B662-2D740718F038}" type="pres">
      <dgm:prSet presAssocID="{3516451D-AB18-F749-B8EC-17ECD3F6FCAA}" presName="bentUpArrow1" presStyleLbl="alignImgPlace1" presStyleIdx="2" presStyleCnt="3"/>
      <dgm:spPr/>
    </dgm:pt>
    <dgm:pt modelId="{F5775FEF-7967-B64A-B1AC-F858E8C359DE}" type="pres">
      <dgm:prSet presAssocID="{3516451D-AB18-F749-B8EC-17ECD3F6FCAA}" presName="ParentText" presStyleLbl="node1" presStyleIdx="2" presStyleCnt="4" custScaleX="26957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61F22F-D1C0-7742-8FB0-F7354A22E94B}" type="pres">
      <dgm:prSet presAssocID="{3516451D-AB18-F749-B8EC-17ECD3F6FCAA}" presName="ChildText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6C087D89-B675-BB43-9F0C-8AD581377543}" type="pres">
      <dgm:prSet presAssocID="{870961EC-DFF6-E448-99FA-87B511213F59}" presName="sibTrans" presStyleCnt="0"/>
      <dgm:spPr/>
    </dgm:pt>
    <dgm:pt modelId="{2D8CE432-C3A2-E64A-9961-2E0F91225CF8}" type="pres">
      <dgm:prSet presAssocID="{F5A77BAB-A27C-A744-AF68-77BCD288E38A}" presName="composite" presStyleCnt="0"/>
      <dgm:spPr/>
    </dgm:pt>
    <dgm:pt modelId="{3662243F-0ABA-AE46-87BA-41F893350A11}" type="pres">
      <dgm:prSet presAssocID="{F5A77BAB-A27C-A744-AF68-77BCD288E38A}" presName="ParentText" presStyleLbl="node1" presStyleIdx="3" presStyleCnt="4" custScaleX="25633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36A011E-D675-2D49-8A59-95E85ECB8CBA}" srcId="{32E0105A-5B95-C940-A4C4-B85F5719196E}" destId="{39BF966F-210F-CD4F-8585-9F1AD7A84F52}" srcOrd="0" destOrd="0" parTransId="{1C3F0A82-408E-B746-A30B-39F57B773E84}" sibTransId="{735A9D22-9AEF-8D44-8A17-D8410AB8EB50}"/>
    <dgm:cxn modelId="{E0AF903B-7FC6-A740-A6D8-AE509094A0E7}" type="presOf" srcId="{32E0105A-5B95-C940-A4C4-B85F5719196E}" destId="{454D4929-FC8B-6F45-9EB8-F4452EC58184}" srcOrd="0" destOrd="0" presId="urn:microsoft.com/office/officeart/2005/8/layout/StepDownProcess"/>
    <dgm:cxn modelId="{6CCC91DF-5D62-B34C-97A0-C86082703776}" type="presOf" srcId="{39BF966F-210F-CD4F-8585-9F1AD7A84F52}" destId="{ADCC2F24-3DEB-D54D-AE17-346B2D303C9A}" srcOrd="0" destOrd="0" presId="urn:microsoft.com/office/officeart/2005/8/layout/StepDownProcess"/>
    <dgm:cxn modelId="{058FA8FB-7A74-284D-B27F-337A424F3302}" type="presOf" srcId="{F5A77BAB-A27C-A744-AF68-77BCD288E38A}" destId="{3662243F-0ABA-AE46-87BA-41F893350A11}" srcOrd="0" destOrd="0" presId="urn:microsoft.com/office/officeart/2005/8/layout/StepDownProcess"/>
    <dgm:cxn modelId="{22047801-97E8-AD4C-8335-36271AD34A46}" type="presOf" srcId="{9CB8D228-99D5-CC43-9ED2-DFDEAD1E6524}" destId="{F5110A58-5B6C-D64A-87B2-0ECB1FA4BA49}" srcOrd="0" destOrd="0" presId="urn:microsoft.com/office/officeart/2005/8/layout/StepDownProcess"/>
    <dgm:cxn modelId="{A88C9C61-7425-BB4B-AB14-929BCA3C8717}" srcId="{32E0105A-5B95-C940-A4C4-B85F5719196E}" destId="{9CB8D228-99D5-CC43-9ED2-DFDEAD1E6524}" srcOrd="1" destOrd="0" parTransId="{809DBA76-9677-E742-A3DE-7F3EA232D69B}" sibTransId="{7E6A2280-B8D9-1046-805C-06432663559C}"/>
    <dgm:cxn modelId="{C090FA53-543F-B049-A941-0F4532C9AA04}" type="presOf" srcId="{3516451D-AB18-F749-B8EC-17ECD3F6FCAA}" destId="{F5775FEF-7967-B64A-B1AC-F858E8C359DE}" srcOrd="0" destOrd="0" presId="urn:microsoft.com/office/officeart/2005/8/layout/StepDownProcess"/>
    <dgm:cxn modelId="{39B79CA4-D64B-AD45-A1BC-D3D6F3334F85}" srcId="{32E0105A-5B95-C940-A4C4-B85F5719196E}" destId="{F5A77BAB-A27C-A744-AF68-77BCD288E38A}" srcOrd="3" destOrd="0" parTransId="{70921548-37D0-5C4D-9D42-B0EB02210190}" sibTransId="{BEBFE967-A652-3145-AAAE-FBB12675B629}"/>
    <dgm:cxn modelId="{2FB07980-6FC2-C44A-84E9-055F0E6CBB77}" srcId="{32E0105A-5B95-C940-A4C4-B85F5719196E}" destId="{3516451D-AB18-F749-B8EC-17ECD3F6FCAA}" srcOrd="2" destOrd="0" parTransId="{A787701F-BCCD-724A-A657-4BEDF1D2D9B3}" sibTransId="{870961EC-DFF6-E448-99FA-87B511213F59}"/>
    <dgm:cxn modelId="{A450F45D-388B-9E43-9849-4B32E85AD9B7}" type="presParOf" srcId="{454D4929-FC8B-6F45-9EB8-F4452EC58184}" destId="{9A16F1DD-B580-6E4D-A70D-79FB09BBF01E}" srcOrd="0" destOrd="0" presId="urn:microsoft.com/office/officeart/2005/8/layout/StepDownProcess"/>
    <dgm:cxn modelId="{C53D1A33-A463-D04D-B8D2-3A8168E7A4DF}" type="presParOf" srcId="{9A16F1DD-B580-6E4D-A70D-79FB09BBF01E}" destId="{3EB804C7-7BB9-FC45-BDEE-BD23C31E2379}" srcOrd="0" destOrd="0" presId="urn:microsoft.com/office/officeart/2005/8/layout/StepDownProcess"/>
    <dgm:cxn modelId="{617A3341-CC3D-F646-8ADD-95BBCA1A8374}" type="presParOf" srcId="{9A16F1DD-B580-6E4D-A70D-79FB09BBF01E}" destId="{ADCC2F24-3DEB-D54D-AE17-346B2D303C9A}" srcOrd="1" destOrd="0" presId="urn:microsoft.com/office/officeart/2005/8/layout/StepDownProcess"/>
    <dgm:cxn modelId="{71C8A417-E438-BF49-997A-0910FFDCAD5A}" type="presParOf" srcId="{9A16F1DD-B580-6E4D-A70D-79FB09BBF01E}" destId="{393174B8-1352-B846-9DCB-F41984650536}" srcOrd="2" destOrd="0" presId="urn:microsoft.com/office/officeart/2005/8/layout/StepDownProcess"/>
    <dgm:cxn modelId="{DCCB4358-B618-AA44-AD11-47981961AB75}" type="presParOf" srcId="{454D4929-FC8B-6F45-9EB8-F4452EC58184}" destId="{45774775-A7BD-3D4C-A1E4-F8149B6D43D2}" srcOrd="1" destOrd="0" presId="urn:microsoft.com/office/officeart/2005/8/layout/StepDownProcess"/>
    <dgm:cxn modelId="{FA4A54BC-EF82-EB40-ABA9-7ABDB5648A7B}" type="presParOf" srcId="{454D4929-FC8B-6F45-9EB8-F4452EC58184}" destId="{AEFB39E0-19AC-654F-8302-E2F7B858951F}" srcOrd="2" destOrd="0" presId="urn:microsoft.com/office/officeart/2005/8/layout/StepDownProcess"/>
    <dgm:cxn modelId="{FAA248BF-0980-B440-9782-535F4FB82F0A}" type="presParOf" srcId="{AEFB39E0-19AC-654F-8302-E2F7B858951F}" destId="{DC144688-AC2A-214B-89B8-ECAB338EB1AF}" srcOrd="0" destOrd="0" presId="urn:microsoft.com/office/officeart/2005/8/layout/StepDownProcess"/>
    <dgm:cxn modelId="{FC9245BB-0F7D-C541-BD5F-2927287E4EEB}" type="presParOf" srcId="{AEFB39E0-19AC-654F-8302-E2F7B858951F}" destId="{F5110A58-5B6C-D64A-87B2-0ECB1FA4BA49}" srcOrd="1" destOrd="0" presId="urn:microsoft.com/office/officeart/2005/8/layout/StepDownProcess"/>
    <dgm:cxn modelId="{2753AFCC-D1E2-1B42-851F-0E4058C4D06E}" type="presParOf" srcId="{AEFB39E0-19AC-654F-8302-E2F7B858951F}" destId="{0B717FBD-91F8-FC43-9378-981E966BC0C5}" srcOrd="2" destOrd="0" presId="urn:microsoft.com/office/officeart/2005/8/layout/StepDownProcess"/>
    <dgm:cxn modelId="{41D5FD28-B798-6747-A05D-01628C5E25E1}" type="presParOf" srcId="{454D4929-FC8B-6F45-9EB8-F4452EC58184}" destId="{304355C2-4850-3647-AFD0-78EA9C4F6C3F}" srcOrd="3" destOrd="0" presId="urn:microsoft.com/office/officeart/2005/8/layout/StepDownProcess"/>
    <dgm:cxn modelId="{300901D7-D024-C348-959C-35ED05AFFFA3}" type="presParOf" srcId="{454D4929-FC8B-6F45-9EB8-F4452EC58184}" destId="{8AFD7D23-9DB2-7647-802F-3F2DFFD7C80A}" srcOrd="4" destOrd="0" presId="urn:microsoft.com/office/officeart/2005/8/layout/StepDownProcess"/>
    <dgm:cxn modelId="{12B27681-E0E0-754F-B880-E02E2E502890}" type="presParOf" srcId="{8AFD7D23-9DB2-7647-802F-3F2DFFD7C80A}" destId="{2B21E1C1-B3F6-284C-B662-2D740718F038}" srcOrd="0" destOrd="0" presId="urn:microsoft.com/office/officeart/2005/8/layout/StepDownProcess"/>
    <dgm:cxn modelId="{555297B3-EB25-294E-BD22-3AC226C851EE}" type="presParOf" srcId="{8AFD7D23-9DB2-7647-802F-3F2DFFD7C80A}" destId="{F5775FEF-7967-B64A-B1AC-F858E8C359DE}" srcOrd="1" destOrd="0" presId="urn:microsoft.com/office/officeart/2005/8/layout/StepDownProcess"/>
    <dgm:cxn modelId="{4779222D-45A9-944B-899E-FEBA6C3E2C98}" type="presParOf" srcId="{8AFD7D23-9DB2-7647-802F-3F2DFFD7C80A}" destId="{1061F22F-D1C0-7742-8FB0-F7354A22E94B}" srcOrd="2" destOrd="0" presId="urn:microsoft.com/office/officeart/2005/8/layout/StepDownProcess"/>
    <dgm:cxn modelId="{4E618692-2FA8-DE4E-A662-38C8DD8ABC65}" type="presParOf" srcId="{454D4929-FC8B-6F45-9EB8-F4452EC58184}" destId="{6C087D89-B675-BB43-9F0C-8AD581377543}" srcOrd="5" destOrd="0" presId="urn:microsoft.com/office/officeart/2005/8/layout/StepDownProcess"/>
    <dgm:cxn modelId="{AC173F46-C81F-B247-9C5A-6E3F16085354}" type="presParOf" srcId="{454D4929-FC8B-6F45-9EB8-F4452EC58184}" destId="{2D8CE432-C3A2-E64A-9961-2E0F91225CF8}" srcOrd="6" destOrd="0" presId="urn:microsoft.com/office/officeart/2005/8/layout/StepDownProcess"/>
    <dgm:cxn modelId="{7BFB1EEC-53D3-CB4F-83F6-B3661FC05036}" type="presParOf" srcId="{2D8CE432-C3A2-E64A-9961-2E0F91225CF8}" destId="{3662243F-0ABA-AE46-87BA-41F893350A11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8F7124-0336-C649-B895-AF562E3A29BC}">
      <dsp:nvSpPr>
        <dsp:cNvPr id="0" name=""/>
        <dsp:cNvSpPr/>
      </dsp:nvSpPr>
      <dsp:spPr>
        <a:xfrm>
          <a:off x="0" y="3059187"/>
          <a:ext cx="6096000" cy="100409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Where Are the Opportunities?</a:t>
          </a:r>
          <a:endParaRPr lang="en-US" sz="2800" kern="1200" dirty="0"/>
        </a:p>
      </dsp:txBody>
      <dsp:txXfrm>
        <a:off x="0" y="3059187"/>
        <a:ext cx="6096000" cy="542210"/>
      </dsp:txXfrm>
    </dsp:sp>
    <dsp:sp modelId="{7BCDA695-1CDD-DB4E-8D6D-CE5BA3A23B9F}">
      <dsp:nvSpPr>
        <dsp:cNvPr id="0" name=""/>
        <dsp:cNvSpPr/>
      </dsp:nvSpPr>
      <dsp:spPr>
        <a:xfrm>
          <a:off x="0" y="3581316"/>
          <a:ext cx="3047999" cy="461883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34290" rIns="192024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Case Teams</a:t>
          </a:r>
          <a:endParaRPr lang="en-US" sz="2700" kern="1200" dirty="0"/>
        </a:p>
      </dsp:txBody>
      <dsp:txXfrm>
        <a:off x="0" y="3581316"/>
        <a:ext cx="3047999" cy="461883"/>
      </dsp:txXfrm>
    </dsp:sp>
    <dsp:sp modelId="{C7919AB2-67B1-BB48-AA62-D4A02E1433FF}">
      <dsp:nvSpPr>
        <dsp:cNvPr id="0" name=""/>
        <dsp:cNvSpPr/>
      </dsp:nvSpPr>
      <dsp:spPr>
        <a:xfrm>
          <a:off x="3048000" y="3581316"/>
          <a:ext cx="3047999" cy="461883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34290" rIns="192024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Project Teams</a:t>
          </a:r>
          <a:endParaRPr lang="en-US" sz="2700" kern="1200" dirty="0"/>
        </a:p>
      </dsp:txBody>
      <dsp:txXfrm>
        <a:off x="3048000" y="3581316"/>
        <a:ext cx="3047999" cy="461883"/>
      </dsp:txXfrm>
    </dsp:sp>
    <dsp:sp modelId="{6E0A46F9-D638-6946-8927-30C22AE137BE}">
      <dsp:nvSpPr>
        <dsp:cNvPr id="0" name=""/>
        <dsp:cNvSpPr/>
      </dsp:nvSpPr>
      <dsp:spPr>
        <a:xfrm rot="10800000">
          <a:off x="0" y="1529953"/>
          <a:ext cx="6096000" cy="1544296"/>
        </a:xfrm>
        <a:prstGeom prst="upArrowCallou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Who Can We Help?</a:t>
          </a:r>
          <a:endParaRPr lang="en-US" sz="2800" kern="1200" dirty="0"/>
        </a:p>
      </dsp:txBody>
      <dsp:txXfrm rot="-10800000">
        <a:off x="0" y="1529953"/>
        <a:ext cx="6096000" cy="542047"/>
      </dsp:txXfrm>
    </dsp:sp>
    <dsp:sp modelId="{FE6DF37F-19B0-8E4D-994F-98AE0A50E9AF}">
      <dsp:nvSpPr>
        <dsp:cNvPr id="0" name=""/>
        <dsp:cNvSpPr/>
      </dsp:nvSpPr>
      <dsp:spPr>
        <a:xfrm>
          <a:off x="0" y="2072001"/>
          <a:ext cx="3047999" cy="461744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34290" rIns="192024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Lawyers</a:t>
          </a:r>
          <a:endParaRPr lang="en-US" sz="2700" kern="1200" dirty="0"/>
        </a:p>
      </dsp:txBody>
      <dsp:txXfrm>
        <a:off x="0" y="2072001"/>
        <a:ext cx="3047999" cy="461744"/>
      </dsp:txXfrm>
    </dsp:sp>
    <dsp:sp modelId="{19A36DF7-53B4-1E46-9004-A4DE462032B7}">
      <dsp:nvSpPr>
        <dsp:cNvPr id="0" name=""/>
        <dsp:cNvSpPr/>
      </dsp:nvSpPr>
      <dsp:spPr>
        <a:xfrm>
          <a:off x="3048000" y="2072001"/>
          <a:ext cx="3047999" cy="461744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34290" rIns="192024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Administrators</a:t>
          </a:r>
          <a:endParaRPr lang="en-US" sz="2700" kern="1200" dirty="0"/>
        </a:p>
      </dsp:txBody>
      <dsp:txXfrm>
        <a:off x="3048000" y="2072001"/>
        <a:ext cx="3047999" cy="461744"/>
      </dsp:txXfrm>
    </dsp:sp>
    <dsp:sp modelId="{A6FF8C15-D1D7-4A4A-8918-B617D6472E0B}">
      <dsp:nvSpPr>
        <dsp:cNvPr id="0" name=""/>
        <dsp:cNvSpPr/>
      </dsp:nvSpPr>
      <dsp:spPr>
        <a:xfrm rot="10800000">
          <a:off x="0" y="718"/>
          <a:ext cx="6096000" cy="1544296"/>
        </a:xfrm>
        <a:prstGeom prst="upArrowCallou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What Is Our Role?</a:t>
          </a:r>
          <a:endParaRPr lang="en-US" sz="2800" kern="1200" dirty="0"/>
        </a:p>
      </dsp:txBody>
      <dsp:txXfrm rot="-10800000">
        <a:off x="0" y="718"/>
        <a:ext cx="6096000" cy="542047"/>
      </dsp:txXfrm>
    </dsp:sp>
    <dsp:sp modelId="{98C8778F-FEB1-3445-B63F-496E8570E3F8}">
      <dsp:nvSpPr>
        <dsp:cNvPr id="0" name=""/>
        <dsp:cNvSpPr/>
      </dsp:nvSpPr>
      <dsp:spPr>
        <a:xfrm>
          <a:off x="0" y="542766"/>
          <a:ext cx="3047999" cy="461744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34290" rIns="192024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Researcher</a:t>
          </a:r>
          <a:endParaRPr lang="en-US" sz="2700" kern="1200" dirty="0"/>
        </a:p>
      </dsp:txBody>
      <dsp:txXfrm>
        <a:off x="0" y="542766"/>
        <a:ext cx="3047999" cy="461744"/>
      </dsp:txXfrm>
    </dsp:sp>
    <dsp:sp modelId="{2944F1D9-2F21-6A48-9825-A86FEBED19CE}">
      <dsp:nvSpPr>
        <dsp:cNvPr id="0" name=""/>
        <dsp:cNvSpPr/>
      </dsp:nvSpPr>
      <dsp:spPr>
        <a:xfrm>
          <a:off x="3048000" y="542766"/>
          <a:ext cx="3047999" cy="461744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34290" rIns="192024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Expert</a:t>
          </a:r>
          <a:endParaRPr lang="en-US" sz="2700" kern="1200" dirty="0"/>
        </a:p>
      </dsp:txBody>
      <dsp:txXfrm>
        <a:off x="3048000" y="542766"/>
        <a:ext cx="3047999" cy="46174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A115BC-1671-0D42-827D-65C5ADE9A243}">
      <dsp:nvSpPr>
        <dsp:cNvPr id="0" name=""/>
        <dsp:cNvSpPr/>
      </dsp:nvSpPr>
      <dsp:spPr>
        <a:xfrm>
          <a:off x="642965" y="0"/>
          <a:ext cx="7286943" cy="4933008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0ED0FDB-711A-E948-B011-127C3D516862}">
      <dsp:nvSpPr>
        <dsp:cNvPr id="0" name=""/>
        <dsp:cNvSpPr/>
      </dsp:nvSpPr>
      <dsp:spPr>
        <a:xfrm>
          <a:off x="915" y="1479902"/>
          <a:ext cx="2604460" cy="197320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Calibri" charset="0"/>
            </a:rPr>
            <a:t>Redefining a service organization </a:t>
          </a:r>
          <a:r>
            <a:rPr lang="en-US" sz="2400" u="sng" kern="1200" dirty="0" smtClean="0">
              <a:latin typeface="Calibri" charset="0"/>
            </a:rPr>
            <a:t>within</a:t>
          </a:r>
          <a:r>
            <a:rPr lang="en-US" sz="2400" kern="1200" dirty="0" smtClean="0">
              <a:latin typeface="Calibri" charset="0"/>
            </a:rPr>
            <a:t> a service organization</a:t>
          </a:r>
          <a:endParaRPr lang="en-US" sz="2400" kern="1200" dirty="0"/>
        </a:p>
      </dsp:txBody>
      <dsp:txXfrm>
        <a:off x="97239" y="1576226"/>
        <a:ext cx="2411812" cy="1780555"/>
      </dsp:txXfrm>
    </dsp:sp>
    <dsp:sp modelId="{3563734B-92CF-B64D-B9C5-1A6BE63259F6}">
      <dsp:nvSpPr>
        <dsp:cNvPr id="0" name=""/>
        <dsp:cNvSpPr/>
      </dsp:nvSpPr>
      <dsp:spPr>
        <a:xfrm>
          <a:off x="2984207" y="1479902"/>
          <a:ext cx="2604460" cy="197320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Calibri" charset="0"/>
            </a:rPr>
            <a:t>Aligning our service model to fit within our larger organizations</a:t>
          </a:r>
          <a:endParaRPr lang="en-US" sz="2400" kern="1200" dirty="0"/>
        </a:p>
      </dsp:txBody>
      <dsp:txXfrm>
        <a:off x="3080531" y="1576226"/>
        <a:ext cx="2411812" cy="1780555"/>
      </dsp:txXfrm>
    </dsp:sp>
    <dsp:sp modelId="{ECE2A3AF-D344-E64E-A795-7215447CCCE9}">
      <dsp:nvSpPr>
        <dsp:cNvPr id="0" name=""/>
        <dsp:cNvSpPr/>
      </dsp:nvSpPr>
      <dsp:spPr>
        <a:xfrm>
          <a:off x="5967498" y="1479902"/>
          <a:ext cx="2604460" cy="197320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smtClean="0">
              <a:latin typeface="Calibri" charset="0"/>
            </a:rPr>
            <a:t>Continual Improvement</a:t>
          </a:r>
          <a:endParaRPr lang="en-US" sz="2400" kern="1200" dirty="0"/>
        </a:p>
      </dsp:txBody>
      <dsp:txXfrm>
        <a:off x="6063822" y="1576226"/>
        <a:ext cx="2411812" cy="178055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B804C7-7BB9-FC45-BDEE-BD23C31E2379}">
      <dsp:nvSpPr>
        <dsp:cNvPr id="0" name=""/>
        <dsp:cNvSpPr/>
      </dsp:nvSpPr>
      <dsp:spPr>
        <a:xfrm rot="5400000">
          <a:off x="1290054" y="1158381"/>
          <a:ext cx="743124" cy="846020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CC2F24-3DEB-D54D-AE17-346B2D303C9A}">
      <dsp:nvSpPr>
        <dsp:cNvPr id="0" name=""/>
        <dsp:cNvSpPr/>
      </dsp:nvSpPr>
      <dsp:spPr>
        <a:xfrm>
          <a:off x="3421" y="334613"/>
          <a:ext cx="3430484" cy="875647"/>
        </a:xfrm>
        <a:prstGeom prst="roundRect">
          <a:avLst>
            <a:gd name="adj" fmla="val 166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Systematic review of services and processes</a:t>
          </a:r>
          <a:endParaRPr lang="en-US" sz="2200" kern="1200" dirty="0"/>
        </a:p>
      </dsp:txBody>
      <dsp:txXfrm>
        <a:off x="46174" y="377366"/>
        <a:ext cx="3344978" cy="790141"/>
      </dsp:txXfrm>
    </dsp:sp>
    <dsp:sp modelId="{393174B8-1352-B846-9DCB-F41984650536}">
      <dsp:nvSpPr>
        <dsp:cNvPr id="0" name=""/>
        <dsp:cNvSpPr/>
      </dsp:nvSpPr>
      <dsp:spPr>
        <a:xfrm>
          <a:off x="2344155" y="418126"/>
          <a:ext cx="909846" cy="7077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144688-AC2A-214B-89B8-ECAB338EB1AF}">
      <dsp:nvSpPr>
        <dsp:cNvPr id="0" name=""/>
        <dsp:cNvSpPr/>
      </dsp:nvSpPr>
      <dsp:spPr>
        <a:xfrm rot="5400000">
          <a:off x="2957985" y="2142023"/>
          <a:ext cx="743124" cy="846020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110A58-5B6C-D64A-87B2-0ECB1FA4BA49}">
      <dsp:nvSpPr>
        <dsp:cNvPr id="0" name=""/>
        <dsp:cNvSpPr/>
      </dsp:nvSpPr>
      <dsp:spPr>
        <a:xfrm>
          <a:off x="1650054" y="1318255"/>
          <a:ext cx="3473080" cy="875647"/>
        </a:xfrm>
        <a:prstGeom prst="roundRect">
          <a:avLst>
            <a:gd name="adj" fmla="val 166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Aligning with strategic objectives</a:t>
          </a:r>
          <a:endParaRPr lang="en-US" sz="2200" kern="1200" dirty="0"/>
        </a:p>
      </dsp:txBody>
      <dsp:txXfrm>
        <a:off x="1692807" y="1361008"/>
        <a:ext cx="3387574" cy="790141"/>
      </dsp:txXfrm>
    </dsp:sp>
    <dsp:sp modelId="{0B717FBD-91F8-FC43-9378-981E966BC0C5}">
      <dsp:nvSpPr>
        <dsp:cNvPr id="0" name=""/>
        <dsp:cNvSpPr/>
      </dsp:nvSpPr>
      <dsp:spPr>
        <a:xfrm>
          <a:off x="4012086" y="1401768"/>
          <a:ext cx="909846" cy="7077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21E1C1-B3F6-284C-B662-2D740718F038}">
      <dsp:nvSpPr>
        <dsp:cNvPr id="0" name=""/>
        <dsp:cNvSpPr/>
      </dsp:nvSpPr>
      <dsp:spPr>
        <a:xfrm rot="5400000">
          <a:off x="4554216" y="3125664"/>
          <a:ext cx="743124" cy="846020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775FEF-7967-B64A-B1AC-F858E8C359DE}">
      <dsp:nvSpPr>
        <dsp:cNvPr id="0" name=""/>
        <dsp:cNvSpPr/>
      </dsp:nvSpPr>
      <dsp:spPr>
        <a:xfrm>
          <a:off x="3296686" y="2301896"/>
          <a:ext cx="3372276" cy="875647"/>
        </a:xfrm>
        <a:prstGeom prst="roundRect">
          <a:avLst>
            <a:gd name="adj" fmla="val 166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Adjusting for changes in the information landscape</a:t>
          </a:r>
          <a:endParaRPr lang="en-US" sz="2200" kern="1200" dirty="0"/>
        </a:p>
      </dsp:txBody>
      <dsp:txXfrm>
        <a:off x="3339439" y="2344649"/>
        <a:ext cx="3286770" cy="790141"/>
      </dsp:txXfrm>
    </dsp:sp>
    <dsp:sp modelId="{1061F22F-D1C0-7742-8FB0-F7354A22E94B}">
      <dsp:nvSpPr>
        <dsp:cNvPr id="0" name=""/>
        <dsp:cNvSpPr/>
      </dsp:nvSpPr>
      <dsp:spPr>
        <a:xfrm>
          <a:off x="5608316" y="2385409"/>
          <a:ext cx="909846" cy="7077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62243F-0ABA-AE46-87BA-41F893350A11}">
      <dsp:nvSpPr>
        <dsp:cNvPr id="0" name=""/>
        <dsp:cNvSpPr/>
      </dsp:nvSpPr>
      <dsp:spPr>
        <a:xfrm>
          <a:off x="4943319" y="3285538"/>
          <a:ext cx="3206658" cy="875647"/>
        </a:xfrm>
        <a:prstGeom prst="roundRect">
          <a:avLst>
            <a:gd name="adj" fmla="val 166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Increasing value while reducing waste</a:t>
          </a:r>
          <a:endParaRPr lang="en-US" sz="2200" kern="1200" dirty="0"/>
        </a:p>
      </dsp:txBody>
      <dsp:txXfrm>
        <a:off x="4986072" y="3328291"/>
        <a:ext cx="3121152" cy="7901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C61B66-EBBF-3841-BBD3-F6A52A453699}" type="datetime1">
              <a:rPr lang="en-US" smtClean="0"/>
              <a:t>3/27/15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B1D954-435A-194D-B688-D6CC846BB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3521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6B78E5-F498-884C-826A-C2F95A47688D}" type="datetime1">
              <a:rPr lang="en-US" smtClean="0"/>
              <a:t>3/27/15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C1AD69-03BA-8F4B-87CA-4C5CB9B5CC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0517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C1AD69-03BA-8F4B-87CA-4C5CB9B5CC9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1029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 smtClean="0"/>
              <a:t>What defines success – not</a:t>
            </a:r>
            <a:r>
              <a:rPr lang="en-US" sz="1800" baseline="0" dirty="0" smtClean="0"/>
              <a:t> just how many  Tell your story </a:t>
            </a:r>
          </a:p>
          <a:p>
            <a:endParaRPr lang="en-US" sz="1800" baseline="0" dirty="0" smtClean="0"/>
          </a:p>
          <a:p>
            <a:r>
              <a:rPr lang="en-US" sz="1800" baseline="0" dirty="0" smtClean="0"/>
              <a:t>Did you contribute to a major case or deal?</a:t>
            </a:r>
          </a:p>
          <a:p>
            <a:endParaRPr lang="en-US" sz="1800" baseline="0" dirty="0" smtClean="0"/>
          </a:p>
          <a:p>
            <a:r>
              <a:rPr lang="en-US" sz="1800" baseline="0" dirty="0" smtClean="0"/>
              <a:t>Did you help develop new business?</a:t>
            </a:r>
          </a:p>
          <a:p>
            <a:endParaRPr lang="en-US" sz="1800" baseline="0" dirty="0" smtClean="0"/>
          </a:p>
          <a:p>
            <a:r>
              <a:rPr lang="en-US" sz="1800" baseline="0" dirty="0" smtClean="0"/>
              <a:t>Did you contribute to a major project?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C1AD69-03BA-8F4B-87CA-4C5CB9B5CC9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8759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 smtClean="0"/>
              <a:t>Always look to improve</a:t>
            </a:r>
          </a:p>
          <a:p>
            <a:endParaRPr lang="en-US" sz="1800" dirty="0" smtClean="0"/>
          </a:p>
          <a:p>
            <a:r>
              <a:rPr lang="en-US" sz="1800" dirty="0" smtClean="0"/>
              <a:t>Refer</a:t>
            </a:r>
            <a:r>
              <a:rPr lang="en-US" sz="1800" baseline="0" dirty="0" smtClean="0"/>
              <a:t> often to your strategic objectives </a:t>
            </a:r>
          </a:p>
          <a:p>
            <a:endParaRPr lang="en-US" sz="1800" baseline="0" dirty="0" smtClean="0"/>
          </a:p>
          <a:p>
            <a:r>
              <a:rPr lang="en-US" sz="1800" baseline="0" dirty="0" smtClean="0"/>
              <a:t>Add new services when there is a need</a:t>
            </a:r>
          </a:p>
          <a:p>
            <a:endParaRPr lang="en-US" sz="1800" baseline="0" dirty="0" smtClean="0"/>
          </a:p>
          <a:p>
            <a:r>
              <a:rPr lang="en-US" sz="1800" baseline="0" dirty="0" smtClean="0"/>
              <a:t>Adapt with the landscape – new tools, new information, new access points</a:t>
            </a:r>
          </a:p>
          <a:p>
            <a:endParaRPr lang="en-US" sz="1800" baseline="0" dirty="0" smtClean="0"/>
          </a:p>
          <a:p>
            <a:r>
              <a:rPr lang="en-US" sz="1800" baseline="0" dirty="0" smtClean="0"/>
              <a:t>Always look to increase value – go the extra mile, offer more</a:t>
            </a:r>
            <a:endParaRPr lang="en-US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C1AD69-03BA-8F4B-87CA-4C5CB9B5CC9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3583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 smtClean="0"/>
              <a:t>Do</a:t>
            </a:r>
            <a:r>
              <a:rPr lang="en-US" sz="1800" baseline="0" dirty="0" smtClean="0"/>
              <a:t> you want to transform?</a:t>
            </a:r>
          </a:p>
          <a:p>
            <a:endParaRPr lang="en-US" sz="1800" baseline="0" dirty="0" smtClean="0"/>
          </a:p>
          <a:p>
            <a:r>
              <a:rPr lang="en-US" sz="1800" baseline="0" dirty="0" smtClean="0"/>
              <a:t>Commit to the change – shift your thinking </a:t>
            </a:r>
          </a:p>
          <a:p>
            <a:endParaRPr lang="en-US" sz="1800" baseline="0" dirty="0" smtClean="0"/>
          </a:p>
          <a:p>
            <a:r>
              <a:rPr lang="en-US" sz="1800" baseline="0" dirty="0" smtClean="0"/>
              <a:t>Reimagine your role and what you can add</a:t>
            </a:r>
          </a:p>
          <a:p>
            <a:endParaRPr lang="en-US" sz="1800" baseline="0" dirty="0" smtClean="0"/>
          </a:p>
          <a:p>
            <a:r>
              <a:rPr lang="en-US" sz="1800" baseline="0" dirty="0" smtClean="0"/>
              <a:t>Understand your firm – legal and admin</a:t>
            </a:r>
          </a:p>
          <a:p>
            <a:endParaRPr lang="en-US" sz="1800" baseline="0" dirty="0" smtClean="0"/>
          </a:p>
          <a:p>
            <a:r>
              <a:rPr lang="en-US" sz="1800" baseline="0" dirty="0" smtClean="0"/>
              <a:t>Make a plan, adapt it along the way, tell your story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C1AD69-03BA-8F4B-87CA-4C5CB9B5CC9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3423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 smtClean="0"/>
              <a:t>Where</a:t>
            </a:r>
            <a:r>
              <a:rPr lang="en-US" sz="1800" baseline="0" dirty="0" smtClean="0"/>
              <a:t> did we come from?  </a:t>
            </a:r>
          </a:p>
          <a:p>
            <a:endParaRPr lang="en-US" sz="1800" baseline="0" dirty="0" smtClean="0"/>
          </a:p>
          <a:p>
            <a:r>
              <a:rPr lang="en-US" sz="1800" baseline="0" dirty="0" smtClean="0"/>
              <a:t>There when you needed us – you needed to know how to get us and what we did</a:t>
            </a:r>
          </a:p>
          <a:p>
            <a:endParaRPr lang="en-US" sz="1800" baseline="0" dirty="0" smtClean="0"/>
          </a:p>
          <a:p>
            <a:r>
              <a:rPr lang="en-US" sz="1800" baseline="0" dirty="0" smtClean="0"/>
              <a:t>We pulled together and rely upon requestors to add their own value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C1AD69-03BA-8F4B-87CA-4C5CB9B5CC9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1341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 smtClean="0"/>
              <a:t>World is changing</a:t>
            </a:r>
            <a:r>
              <a:rPr lang="en-US" sz="1800" baseline="0" dirty="0" smtClean="0"/>
              <a:t> around us</a:t>
            </a:r>
          </a:p>
          <a:p>
            <a:endParaRPr lang="en-US" sz="1800" baseline="0" dirty="0" smtClean="0"/>
          </a:p>
          <a:p>
            <a:r>
              <a:rPr lang="en-US" sz="1800" baseline="0" dirty="0" smtClean="0"/>
              <a:t>More self-service expected</a:t>
            </a:r>
          </a:p>
          <a:p>
            <a:endParaRPr lang="en-US" sz="1800" baseline="0" dirty="0" smtClean="0"/>
          </a:p>
          <a:p>
            <a:r>
              <a:rPr lang="en-US" sz="1800" baseline="0" dirty="0" smtClean="0"/>
              <a:t>Other teams filling perceived gaps – BI CI</a:t>
            </a:r>
          </a:p>
          <a:p>
            <a:endParaRPr lang="en-US" sz="1800" baseline="0" dirty="0" smtClean="0"/>
          </a:p>
          <a:p>
            <a:r>
              <a:rPr lang="en-US" sz="1800" baseline="0" dirty="0" smtClean="0"/>
              <a:t>No longer tied to a physical space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C1AD69-03BA-8F4B-87CA-4C5CB9B5CC9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8010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 smtClean="0"/>
              <a:t>Aligning with direction of firm and administrative teams</a:t>
            </a:r>
          </a:p>
          <a:p>
            <a:endParaRPr lang="en-US" sz="1800" dirty="0" smtClean="0"/>
          </a:p>
          <a:p>
            <a:r>
              <a:rPr lang="en-US" sz="1800" dirty="0" smtClean="0"/>
              <a:t>Redefining</a:t>
            </a:r>
            <a:r>
              <a:rPr lang="en-US" sz="1800" baseline="0" dirty="0" smtClean="0"/>
              <a:t> our roles </a:t>
            </a:r>
          </a:p>
          <a:p>
            <a:endParaRPr lang="en-US" sz="1800" baseline="0" dirty="0" smtClean="0"/>
          </a:p>
          <a:p>
            <a:r>
              <a:rPr lang="en-US" sz="1800" baseline="0" dirty="0" smtClean="0"/>
              <a:t>Finding new ways to show our value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C1AD69-03BA-8F4B-87CA-4C5CB9B5CC9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1929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 smtClean="0"/>
              <a:t>Take a hard</a:t>
            </a:r>
            <a:r>
              <a:rPr lang="en-US" sz="1800" baseline="0" dirty="0" smtClean="0"/>
              <a:t> look at where you are</a:t>
            </a:r>
          </a:p>
          <a:p>
            <a:endParaRPr lang="en-US" sz="1800" baseline="0" dirty="0" smtClean="0"/>
          </a:p>
          <a:p>
            <a:r>
              <a:rPr lang="en-US" sz="1800" baseline="0" dirty="0" smtClean="0"/>
              <a:t>Be honest, reality check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C1AD69-03BA-8F4B-87CA-4C5CB9B5CC9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1090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 smtClean="0"/>
              <a:t>How to you transform?  Do you want</a:t>
            </a:r>
            <a:r>
              <a:rPr lang="en-US" sz="1800" baseline="0" dirty="0" smtClean="0"/>
              <a:t> to?</a:t>
            </a:r>
          </a:p>
          <a:p>
            <a:endParaRPr lang="en-US" sz="1800" baseline="0" dirty="0" smtClean="0"/>
          </a:p>
          <a:p>
            <a:r>
              <a:rPr lang="en-US" sz="1800" baseline="0" dirty="0" smtClean="0"/>
              <a:t>Where do you want to be in a year, 3 years, 5 years</a:t>
            </a:r>
          </a:p>
          <a:p>
            <a:endParaRPr lang="en-US" sz="1800" baseline="0" dirty="0" smtClean="0"/>
          </a:p>
          <a:p>
            <a:r>
              <a:rPr lang="en-US" sz="1800" baseline="0" dirty="0" smtClean="0"/>
              <a:t>Develop a strategy to get there</a:t>
            </a:r>
          </a:p>
          <a:p>
            <a:endParaRPr lang="en-US" sz="1800" baseline="0" dirty="0" smtClean="0"/>
          </a:p>
          <a:p>
            <a:r>
              <a:rPr lang="en-US" sz="1800" baseline="0" dirty="0" smtClean="0"/>
              <a:t>Don’t be afraid to try new things – what didn’t work before might work now</a:t>
            </a:r>
          </a:p>
          <a:p>
            <a:endParaRPr lang="en-US" sz="1800" baseline="0" dirty="0" smtClean="0"/>
          </a:p>
          <a:p>
            <a:r>
              <a:rPr lang="en-US" sz="1800" baseline="0" dirty="0" smtClean="0"/>
              <a:t>Find new ways to measure success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C1AD69-03BA-8F4B-87CA-4C5CB9B5CC9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455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 smtClean="0"/>
              <a:t>What works?</a:t>
            </a:r>
          </a:p>
          <a:p>
            <a:r>
              <a:rPr lang="en-US" sz="1800" dirty="0" smtClean="0"/>
              <a:t>What doesn’t?</a:t>
            </a:r>
          </a:p>
          <a:p>
            <a:endParaRPr lang="en-US" sz="1800" dirty="0" smtClean="0"/>
          </a:p>
          <a:p>
            <a:r>
              <a:rPr lang="en-US" sz="1800" dirty="0" smtClean="0"/>
              <a:t>What</a:t>
            </a:r>
            <a:r>
              <a:rPr lang="en-US" sz="1800" baseline="0" dirty="0" smtClean="0"/>
              <a:t> should you start doing?</a:t>
            </a:r>
          </a:p>
          <a:p>
            <a:r>
              <a:rPr lang="en-US" sz="1800" baseline="0" dirty="0" smtClean="0"/>
              <a:t>More importantly, what should you stop doing?</a:t>
            </a:r>
          </a:p>
          <a:p>
            <a:endParaRPr lang="en-US" sz="1800" baseline="0" dirty="0" smtClean="0"/>
          </a:p>
          <a:p>
            <a:r>
              <a:rPr lang="en-US" sz="1800" baseline="0" dirty="0" smtClean="0"/>
              <a:t>Where does that get you and when?  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C1AD69-03BA-8F4B-87CA-4C5CB9B5CC9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6805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 smtClean="0"/>
              <a:t>What do you want your role to be?</a:t>
            </a:r>
          </a:p>
          <a:p>
            <a:endParaRPr lang="en-US" sz="1800" dirty="0" smtClean="0"/>
          </a:p>
          <a:p>
            <a:r>
              <a:rPr lang="en-US" sz="1800" dirty="0" smtClean="0"/>
              <a:t>Who</a:t>
            </a:r>
            <a:r>
              <a:rPr lang="en-US" sz="1800" baseline="0" dirty="0" smtClean="0"/>
              <a:t> are you targeting with your services – expand your audience –</a:t>
            </a:r>
          </a:p>
          <a:p>
            <a:endParaRPr lang="en-US" sz="1800" baseline="0" dirty="0" smtClean="0"/>
          </a:p>
          <a:p>
            <a:r>
              <a:rPr lang="en-US" sz="1800" baseline="0" dirty="0" smtClean="0"/>
              <a:t>Expand your role</a:t>
            </a:r>
          </a:p>
          <a:p>
            <a:endParaRPr lang="en-US" sz="1800" baseline="0" dirty="0" smtClean="0"/>
          </a:p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C1AD69-03BA-8F4B-87CA-4C5CB9B5CC9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0190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 smtClean="0"/>
              <a:t>Redefine your approach</a:t>
            </a:r>
          </a:p>
          <a:p>
            <a:endParaRPr lang="en-US" sz="1800" dirty="0" smtClean="0"/>
          </a:p>
          <a:p>
            <a:r>
              <a:rPr lang="en-US" sz="1800" dirty="0" smtClean="0"/>
              <a:t>Proactive / reactive combination</a:t>
            </a:r>
          </a:p>
          <a:p>
            <a:endParaRPr lang="en-US" sz="1800" dirty="0" smtClean="0"/>
          </a:p>
          <a:p>
            <a:r>
              <a:rPr lang="en-US" sz="1800" dirty="0" smtClean="0"/>
              <a:t>Find</a:t>
            </a:r>
            <a:r>
              <a:rPr lang="en-US" sz="1800" baseline="0" dirty="0" smtClean="0"/>
              <a:t> ways to up the game</a:t>
            </a:r>
          </a:p>
          <a:p>
            <a:endParaRPr lang="en-US" sz="1800" baseline="0" dirty="0" smtClean="0"/>
          </a:p>
          <a:p>
            <a:r>
              <a:rPr lang="en-US" sz="1800" baseline="0" dirty="0" smtClean="0"/>
              <a:t>Continually examine your processes and adapt them to needs 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C1AD69-03BA-8F4B-87CA-4C5CB9B5CC9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7965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4D0AAE4E-2E9E-554D-B606-DDB3654E59BB}" type="datetime1">
              <a:rPr lang="en-US" smtClean="0"/>
              <a:t>3/27/15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r>
              <a:rPr kumimoji="0" lang="en-US" smtClean="0">
                <a:solidFill>
                  <a:schemeClr val="tx2"/>
                </a:solidFill>
              </a:rPr>
              <a:t>LKO Information Management Consulting, LLC 2015</a:t>
            </a:r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03FF029-D167-0740-809C-4A0BFDDFA911}" type="datetime1">
              <a:rPr lang="en-US" smtClean="0"/>
              <a:t>3/27/15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LKO Information Management Consulting, LLC 2015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5434683E-5FC0-F944-81E2-CC3DD1FD8444}" type="datetime1">
              <a:rPr lang="en-US" smtClean="0"/>
              <a:t>3/27/15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kumimoji="0" lang="en-US" smtClean="0"/>
              <a:t>LKO Information Management Consulting, LLC 2015</a:t>
            </a:r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1B8BDBB8-E611-374B-9E15-645B447C440B}" type="datetime1">
              <a:rPr lang="en-US" smtClean="0"/>
              <a:t>3/27/15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LKO Information Management Consulting, LLC 2015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2033826-4872-B64E-885E-17EA7824B6B5}" type="datetime1">
              <a:rPr lang="en-US" smtClean="0"/>
              <a:t>3/27/15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kumimoji="0" lang="en-US" smtClean="0"/>
              <a:t>LKO Information Management Consulting, LLC 2015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C3CE624C-7D29-3141-8187-4428B430882A}" type="datetime1">
              <a:rPr lang="en-US" smtClean="0"/>
              <a:t>3/27/15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kumimoji="0" lang="en-US" smtClean="0"/>
              <a:t>LKO Information Management Consulting, LLC 2015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49CF99F1-9D2D-5F47-A810-2346E4E2B8CB}" type="datetime1">
              <a:rPr lang="en-US" smtClean="0"/>
              <a:t>3/27/15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kumimoji="0" lang="en-US" smtClean="0"/>
              <a:t>LKO Information Management Consulting, LLC 2015</a:t>
            </a:r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CCFA658-8E0A-DE44-BEFD-7D0D9A00F217}" type="datetime1">
              <a:rPr lang="en-US" smtClean="0"/>
              <a:t>3/27/15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LKO Information Management Consulting, LLC 2015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14B4539-66C6-5D43-A18A-66FEFB0A19BF}" type="datetime1">
              <a:rPr lang="en-US" smtClean="0"/>
              <a:t>3/27/15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LKO Information Management Consulting, LLC 2015</a:t>
            </a:r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82C53C3C-F837-7C49-8E05-46B916770086}" type="datetime1">
              <a:rPr lang="en-US" smtClean="0"/>
              <a:t>3/27/15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LKO Information Management Consulting, LLC 2015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FA01EEBC-C526-D243-9737-D05781C705D0}" type="datetime1">
              <a:rPr lang="en-US" smtClean="0"/>
              <a:t>3/27/15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kumimoji="0" lang="en-US" smtClean="0"/>
              <a:t>LKO Information Management Consulting, LLC 2015</a:t>
            </a:r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C2E3004F-97F0-1D41-BCD7-F62DBEC817D5}" type="datetime1">
              <a:rPr lang="en-US" smtClean="0"/>
              <a:t>3/27/15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r>
              <a:rPr kumimoji="0" lang="en-US" sz="1400" smtClean="0">
                <a:solidFill>
                  <a:schemeClr val="tx2"/>
                </a:solidFill>
              </a:rPr>
              <a:t>LKO Information Management Consulting, LLC 2015</a:t>
            </a:r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4" Type="http://schemas.openxmlformats.org/officeDocument/2006/relationships/diagramLayout" Target="../diagrams/layout3.xml"/><Relationship Id="rId5" Type="http://schemas.openxmlformats.org/officeDocument/2006/relationships/diagramQuickStyle" Target="../diagrams/quickStyle3.xml"/><Relationship Id="rId6" Type="http://schemas.openxmlformats.org/officeDocument/2006/relationships/diagramColors" Target="../diagrams/colors3.xml"/><Relationship Id="rId7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4" Type="http://schemas.openxmlformats.org/officeDocument/2006/relationships/diagramLayout" Target="../diagrams/layout2.xml"/><Relationship Id="rId5" Type="http://schemas.openxmlformats.org/officeDocument/2006/relationships/diagramQuickStyle" Target="../diagrams/quickStyle2.xml"/><Relationship Id="rId6" Type="http://schemas.openxmlformats.org/officeDocument/2006/relationships/diagramColors" Target="../diagrams/colors2.xml"/><Relationship Id="rId7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0735" y="1515920"/>
            <a:ext cx="6477000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n-US" cap="none" dirty="0" smtClean="0"/>
              <a:t>Redefining and Repositioning Research Services</a:t>
            </a:r>
            <a:endParaRPr lang="en-US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Defining and Adding Value</a:t>
            </a:r>
            <a:endParaRPr lang="en-US" dirty="0"/>
          </a:p>
        </p:txBody>
      </p:sp>
      <p:pic>
        <p:nvPicPr>
          <p:cNvPr id="7" name="Picture 6" descr="Logo LKO LLC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801" y="6050036"/>
            <a:ext cx="2372001" cy="807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3461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Define and Measure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What defines success?</a:t>
            </a:r>
          </a:p>
          <a:p>
            <a:pPr lvl="1"/>
            <a:r>
              <a:rPr lang="en-US" dirty="0" smtClean="0"/>
              <a:t>Customer Satisfaction</a:t>
            </a:r>
          </a:p>
          <a:p>
            <a:pPr lvl="1"/>
            <a:r>
              <a:rPr lang="en-US" dirty="0" smtClean="0"/>
              <a:t>Winning a client pitch</a:t>
            </a:r>
          </a:p>
          <a:p>
            <a:pPr lvl="1"/>
            <a:r>
              <a:rPr lang="en-US" dirty="0" smtClean="0"/>
              <a:t>Enabling a successful negotiation</a:t>
            </a:r>
          </a:p>
          <a:p>
            <a:r>
              <a:rPr lang="en-US" dirty="0" smtClean="0"/>
              <a:t>How do we demonstrate our success?</a:t>
            </a:r>
          </a:p>
          <a:p>
            <a:pPr lvl="1"/>
            <a:r>
              <a:rPr lang="en-US" dirty="0" smtClean="0"/>
              <a:t>Key performance indicators</a:t>
            </a:r>
          </a:p>
          <a:p>
            <a:pPr lvl="1"/>
            <a:r>
              <a:rPr lang="en-US" dirty="0" smtClean="0"/>
              <a:t>Volume metrics</a:t>
            </a:r>
          </a:p>
          <a:p>
            <a:pPr lvl="1"/>
            <a:r>
              <a:rPr lang="en-US" dirty="0" smtClean="0"/>
              <a:t>Communications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44965" y="6271648"/>
            <a:ext cx="5421083" cy="365125"/>
          </a:xfrm>
        </p:spPr>
        <p:txBody>
          <a:bodyPr/>
          <a:lstStyle/>
          <a:p>
            <a:r>
              <a:rPr kumimoji="0" lang="en-US" dirty="0" smtClean="0"/>
              <a:t>LKO Information Management Consulting, LLC 2015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6246903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Continual Improvement</a:t>
            </a:r>
            <a:endParaRPr lang="en-US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228102277"/>
              </p:ext>
            </p:extLst>
          </p:nvPr>
        </p:nvGraphicFramePr>
        <p:xfrm>
          <a:off x="612648" y="1649633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44965" y="6248206"/>
            <a:ext cx="5421083" cy="365125"/>
          </a:xfrm>
        </p:spPr>
        <p:txBody>
          <a:bodyPr/>
          <a:lstStyle/>
          <a:p>
            <a:r>
              <a:rPr kumimoji="0" lang="en-US" dirty="0" smtClean="0"/>
              <a:t>LKO Information Management Consulting, LLC 2015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8071497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itchFamily="34" charset="0"/>
                <a:ea typeface="ＭＳ Ｐゴシック" pitchFamily="34" charset="-128"/>
              </a:rPr>
              <a:t>What Does It Take?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>
                <a:ea typeface="ＭＳ Ｐゴシック" pitchFamily="34" charset="-128"/>
              </a:rPr>
              <a:t>Commitment to change</a:t>
            </a:r>
          </a:p>
          <a:p>
            <a:r>
              <a:rPr lang="en-US" dirty="0">
                <a:ea typeface="ＭＳ Ｐゴシック" pitchFamily="34" charset="-128"/>
              </a:rPr>
              <a:t>Shift in thinking</a:t>
            </a:r>
          </a:p>
          <a:p>
            <a:r>
              <a:rPr lang="en-US" dirty="0">
                <a:ea typeface="ＭＳ Ｐゴシック" pitchFamily="34" charset="-128"/>
              </a:rPr>
              <a:t>Understanding our audiences:</a:t>
            </a:r>
          </a:p>
          <a:p>
            <a:pPr lvl="1"/>
            <a:r>
              <a:rPr lang="en-US" dirty="0">
                <a:ea typeface="ＭＳ Ｐゴシック" pitchFamily="34" charset="-128"/>
              </a:rPr>
              <a:t>Customers</a:t>
            </a:r>
          </a:p>
          <a:p>
            <a:pPr lvl="1"/>
            <a:r>
              <a:rPr lang="en-US" dirty="0">
                <a:ea typeface="ＭＳ Ｐゴシック" pitchFamily="34" charset="-128"/>
              </a:rPr>
              <a:t>Management</a:t>
            </a:r>
          </a:p>
          <a:p>
            <a:pPr lvl="1"/>
            <a:r>
              <a:rPr lang="en-US" dirty="0">
                <a:ea typeface="ＭＳ Ｐゴシック" pitchFamily="34" charset="-128"/>
              </a:rPr>
              <a:t>Leadership</a:t>
            </a:r>
          </a:p>
          <a:p>
            <a:r>
              <a:rPr lang="en-US" dirty="0">
                <a:ea typeface="ＭＳ Ｐゴシック" pitchFamily="34" charset="-128"/>
              </a:rPr>
              <a:t>Strategic planning, documentation, and </a:t>
            </a:r>
            <a:r>
              <a:rPr lang="en-US" dirty="0" smtClean="0">
                <a:ea typeface="ＭＳ Ｐゴシック" pitchFamily="34" charset="-128"/>
              </a:rPr>
              <a:t>metrics</a:t>
            </a:r>
            <a:endParaRPr lang="en-US" dirty="0">
              <a:ea typeface="ＭＳ Ｐゴシック" pitchFamily="34" charset="-128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44965" y="6248206"/>
            <a:ext cx="5421083" cy="365125"/>
          </a:xfrm>
        </p:spPr>
        <p:txBody>
          <a:bodyPr/>
          <a:lstStyle/>
          <a:p>
            <a:r>
              <a:rPr kumimoji="0" lang="en-US" dirty="0" smtClean="0"/>
              <a:t>LKO Information Management Consulting, LLC 2015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3392231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For a copy of today’s presentation please contact: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mtClean="0"/>
              <a:t>Lynn Oser 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err="1" smtClean="0"/>
              <a:t>Lynn.Oser@LKOInfo.com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44965" y="6247977"/>
            <a:ext cx="5421083" cy="365125"/>
          </a:xfrm>
        </p:spPr>
        <p:txBody>
          <a:bodyPr/>
          <a:lstStyle/>
          <a:p>
            <a:r>
              <a:rPr kumimoji="0" lang="en-US" dirty="0" smtClean="0"/>
              <a:t>LKO Information Management Consulting, LLC 2015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3228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Research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Rely upon reactive approach to service</a:t>
            </a:r>
          </a:p>
          <a:p>
            <a:r>
              <a:rPr lang="en-US" dirty="0" smtClean="0"/>
              <a:t>Centers around case work </a:t>
            </a:r>
          </a:p>
          <a:p>
            <a:r>
              <a:rPr lang="en-US" dirty="0" smtClean="0"/>
              <a:t>Services understood by those who use them</a:t>
            </a:r>
          </a:p>
          <a:p>
            <a:r>
              <a:rPr lang="en-US" dirty="0" smtClean="0"/>
              <a:t>Research team seen as aggregators of non-firm </a:t>
            </a:r>
            <a:r>
              <a:rPr lang="en-US" dirty="0" smtClean="0"/>
              <a:t>resources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44965" y="6313981"/>
            <a:ext cx="5421083" cy="365125"/>
          </a:xfrm>
        </p:spPr>
        <p:txBody>
          <a:bodyPr/>
          <a:lstStyle/>
          <a:p>
            <a:r>
              <a:rPr kumimoji="0" lang="en-US" dirty="0" smtClean="0"/>
              <a:t>© LKO Information Management Consulting, LLC 2015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190487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 in the Landscape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“Google” </a:t>
            </a:r>
            <a:r>
              <a:rPr lang="en-US" dirty="0" smtClean="0"/>
              <a:t>self-service model becoming the norm</a:t>
            </a:r>
          </a:p>
          <a:p>
            <a:r>
              <a:rPr lang="en-US" dirty="0" smtClean="0"/>
              <a:t>Electronic resources replacing print</a:t>
            </a:r>
          </a:p>
          <a:p>
            <a:r>
              <a:rPr lang="en-US" dirty="0" smtClean="0"/>
              <a:t>Physical space no longer the center for research</a:t>
            </a:r>
          </a:p>
          <a:p>
            <a:r>
              <a:rPr lang="en-US" dirty="0" smtClean="0"/>
              <a:t>More focus on need to combine internal data with external information</a:t>
            </a:r>
          </a:p>
          <a:p>
            <a:r>
              <a:rPr lang="en-US" dirty="0" smtClean="0"/>
              <a:t>Other administrative departments forging ahead by adding research capabilities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44965" y="6271648"/>
            <a:ext cx="5421083" cy="365125"/>
          </a:xfrm>
        </p:spPr>
        <p:txBody>
          <a:bodyPr/>
          <a:lstStyle/>
          <a:p>
            <a:r>
              <a:rPr kumimoji="0" lang="en-US" dirty="0" smtClean="0"/>
              <a:t>LKO Information Management Consulting, LLC 2015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608427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buFont typeface="Arial" charset="0"/>
              <a:buChar char="•"/>
              <a:defRPr/>
            </a:pPr>
            <a:r>
              <a:rPr lang="en-US" dirty="0"/>
              <a:t>Aligning library and research services (LRS) strategies with the changing needs of our </a:t>
            </a:r>
            <a:r>
              <a:rPr lang="en-US" dirty="0" smtClean="0"/>
              <a:t>organizations</a:t>
            </a:r>
            <a:endParaRPr lang="en-US" dirty="0"/>
          </a:p>
          <a:p>
            <a:pPr>
              <a:buFont typeface="Arial" charset="0"/>
              <a:buChar char="•"/>
              <a:defRPr/>
            </a:pPr>
            <a:r>
              <a:rPr lang="en-US" dirty="0"/>
              <a:t>Adapting LRS with the changing information </a:t>
            </a:r>
            <a:r>
              <a:rPr lang="en-US" dirty="0" smtClean="0"/>
              <a:t>landscape</a:t>
            </a:r>
            <a:endParaRPr lang="en-US" dirty="0"/>
          </a:p>
          <a:p>
            <a:pPr>
              <a:buFont typeface="Arial" charset="0"/>
              <a:buChar char="•"/>
              <a:defRPr/>
            </a:pPr>
            <a:r>
              <a:rPr lang="en-US" dirty="0"/>
              <a:t>Redefining the role of LRS professionals by going beyond the walls of the library </a:t>
            </a:r>
            <a:r>
              <a:rPr lang="en-US" dirty="0" smtClean="0"/>
              <a:t>space</a:t>
            </a:r>
            <a:endParaRPr lang="en-US" dirty="0"/>
          </a:p>
          <a:p>
            <a:pPr>
              <a:buFont typeface="Arial" charset="0"/>
              <a:buChar char="•"/>
              <a:defRPr/>
            </a:pPr>
            <a:r>
              <a:rPr lang="en-US" dirty="0" smtClean="0"/>
              <a:t>Improving </a:t>
            </a:r>
            <a:r>
              <a:rPr lang="en-US" dirty="0"/>
              <a:t>communication to your </a:t>
            </a:r>
            <a:r>
              <a:rPr lang="en-US" dirty="0" smtClean="0"/>
              <a:t>clients</a:t>
            </a:r>
            <a:endParaRPr lang="en-US" dirty="0"/>
          </a:p>
          <a:p>
            <a:pPr>
              <a:buFont typeface="Arial" charset="0"/>
              <a:buChar char="•"/>
              <a:defRPr/>
            </a:pPr>
            <a:r>
              <a:rPr lang="en-US" dirty="0"/>
              <a:t>Expanding services to improve added value and contribution to firm projects and client </a:t>
            </a:r>
            <a:r>
              <a:rPr lang="en-US" dirty="0" smtClean="0"/>
              <a:t>matters</a:t>
            </a:r>
          </a:p>
          <a:p>
            <a:pPr>
              <a:buFont typeface="Arial" charset="0"/>
              <a:buChar char="•"/>
              <a:defRPr/>
            </a:pPr>
            <a:r>
              <a:rPr lang="en-US" dirty="0"/>
              <a:t>Defining and measure service success</a:t>
            </a:r>
          </a:p>
          <a:p>
            <a:pPr>
              <a:buFont typeface="Arial" charset="0"/>
              <a:buChar char="•"/>
              <a:defRPr/>
            </a:pPr>
            <a:endParaRPr lang="en-US" dirty="0"/>
          </a:p>
          <a:p>
            <a:pPr marL="0" indent="0">
              <a:buNone/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44965" y="6248206"/>
            <a:ext cx="5421083" cy="365125"/>
          </a:xfrm>
        </p:spPr>
        <p:txBody>
          <a:bodyPr/>
          <a:lstStyle/>
          <a:p>
            <a:r>
              <a:rPr kumimoji="0" lang="en-US" dirty="0" smtClean="0"/>
              <a:t>LKO Information Management Consulting, LLC 2015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694791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alibri" pitchFamily="34" charset="0"/>
                <a:ea typeface="ＭＳ Ｐゴシック" pitchFamily="34" charset="-128"/>
              </a:rPr>
              <a:t>What is Your Current Reality?</a:t>
            </a:r>
            <a:br>
              <a:rPr lang="en-US" dirty="0">
                <a:latin typeface="Calibri" pitchFamily="34" charset="0"/>
                <a:ea typeface="ＭＳ Ｐゴシック" pitchFamily="34" charset="-128"/>
              </a:rPr>
            </a:br>
            <a:endParaRPr lang="en-US" dirty="0"/>
          </a:p>
        </p:txBody>
      </p:sp>
      <p:sp>
        <p:nvSpPr>
          <p:cNvPr id="4" name="Oval Callout 3"/>
          <p:cNvSpPr>
            <a:spLocks noChangeArrowheads="1"/>
          </p:cNvSpPr>
          <p:nvPr/>
        </p:nvSpPr>
        <p:spPr bwMode="ltGray">
          <a:xfrm>
            <a:off x="457200" y="1752600"/>
            <a:ext cx="2743200" cy="1828800"/>
          </a:xfrm>
          <a:prstGeom prst="wedgeEllipseCallout">
            <a:avLst>
              <a:gd name="adj1" fmla="val 56755"/>
              <a:gd name="adj2" fmla="val 30358"/>
            </a:avLst>
          </a:prstGeom>
          <a:ln>
            <a:solidFill>
              <a:schemeClr val="accent2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latin typeface="Calibri" charset="0"/>
                <a:ea typeface="+mn-ea"/>
              </a:rPr>
              <a:t>Is your primary focus on service or operations?</a:t>
            </a:r>
          </a:p>
        </p:txBody>
      </p:sp>
      <p:sp>
        <p:nvSpPr>
          <p:cNvPr id="5" name="Oval 5"/>
          <p:cNvSpPr>
            <a:spLocks noChangeArrowheads="1"/>
          </p:cNvSpPr>
          <p:nvPr/>
        </p:nvSpPr>
        <p:spPr bwMode="auto">
          <a:xfrm>
            <a:off x="3429000" y="2209800"/>
            <a:ext cx="2286000" cy="22860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45720" rIns="45720" anchor="ctr" anchorCtr="1"/>
          <a:lstStyle/>
          <a:p>
            <a:pPr algn="ctr">
              <a:defRPr/>
            </a:pPr>
            <a:r>
              <a:rPr lang="en-US" sz="2200" dirty="0">
                <a:latin typeface="+mj-lt"/>
                <a:ea typeface="ＭＳ Ｐゴシック" charset="0"/>
                <a:cs typeface="ＭＳ Ｐゴシック" charset="0"/>
              </a:rPr>
              <a:t>Library Services</a:t>
            </a:r>
          </a:p>
          <a:p>
            <a:pPr algn="ctr">
              <a:defRPr/>
            </a:pPr>
            <a:r>
              <a:rPr lang="en-US" sz="2200" dirty="0">
                <a:latin typeface="+mj-lt"/>
                <a:ea typeface="ＭＳ Ｐゴシック" charset="0"/>
                <a:cs typeface="ＭＳ Ｐゴシック" charset="0"/>
              </a:rPr>
              <a:t>Reality</a:t>
            </a:r>
          </a:p>
        </p:txBody>
      </p:sp>
      <p:sp>
        <p:nvSpPr>
          <p:cNvPr id="6" name="Oval Callout 5"/>
          <p:cNvSpPr>
            <a:spLocks noChangeArrowheads="1"/>
          </p:cNvSpPr>
          <p:nvPr/>
        </p:nvSpPr>
        <p:spPr bwMode="ltGray">
          <a:xfrm>
            <a:off x="3200400" y="4800600"/>
            <a:ext cx="2743200" cy="1828800"/>
          </a:xfrm>
          <a:prstGeom prst="wedgeEllipseCallout">
            <a:avLst>
              <a:gd name="adj1" fmla="val 200"/>
              <a:gd name="adj2" fmla="val -62466"/>
            </a:avLst>
          </a:prstGeom>
          <a:ln>
            <a:solidFill>
              <a:schemeClr val="accent2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smtClean="0">
                <a:solidFill>
                  <a:srgbClr val="000000"/>
                </a:solidFill>
                <a:latin typeface="+mn-lt"/>
                <a:ea typeface="+mn-ea"/>
              </a:rPr>
              <a:t>Are you proactive or reactive in your approach to service?</a:t>
            </a:r>
            <a:endParaRPr lang="en-US" dirty="0">
              <a:solidFill>
                <a:srgbClr val="000000"/>
              </a:solidFill>
              <a:latin typeface="+mn-lt"/>
              <a:ea typeface="+mn-ea"/>
            </a:endParaRPr>
          </a:p>
        </p:txBody>
      </p:sp>
      <p:sp>
        <p:nvSpPr>
          <p:cNvPr id="7" name="Oval Callout 6"/>
          <p:cNvSpPr>
            <a:spLocks noChangeArrowheads="1"/>
          </p:cNvSpPr>
          <p:nvPr/>
        </p:nvSpPr>
        <p:spPr bwMode="ltGray">
          <a:xfrm>
            <a:off x="457200" y="3810000"/>
            <a:ext cx="2743200" cy="1828800"/>
          </a:xfrm>
          <a:prstGeom prst="wedgeEllipseCallout">
            <a:avLst>
              <a:gd name="adj1" fmla="val 61996"/>
              <a:gd name="adj2" fmla="val -41123"/>
            </a:avLst>
          </a:prstGeom>
          <a:ln>
            <a:solidFill>
              <a:schemeClr val="accent2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smtClean="0">
                <a:latin typeface="+mn-lt"/>
                <a:ea typeface="+mn-ea"/>
              </a:rPr>
              <a:t>Are you shifting resources to electronic formats?</a:t>
            </a:r>
            <a:endParaRPr lang="en-US" dirty="0">
              <a:latin typeface="+mn-lt"/>
              <a:ea typeface="+mn-ea"/>
            </a:endParaRPr>
          </a:p>
        </p:txBody>
      </p:sp>
      <p:sp>
        <p:nvSpPr>
          <p:cNvPr id="8" name="Oval Callout 7"/>
          <p:cNvSpPr>
            <a:spLocks noChangeArrowheads="1"/>
          </p:cNvSpPr>
          <p:nvPr/>
        </p:nvSpPr>
        <p:spPr bwMode="ltGray">
          <a:xfrm>
            <a:off x="6022181" y="1752600"/>
            <a:ext cx="2743200" cy="1828800"/>
          </a:xfrm>
          <a:prstGeom prst="wedgeEllipseCallout">
            <a:avLst>
              <a:gd name="adj1" fmla="val -60178"/>
              <a:gd name="adj2" fmla="val 26266"/>
            </a:avLst>
          </a:prstGeom>
          <a:ln>
            <a:solidFill>
              <a:schemeClr val="accent2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smtClean="0">
                <a:solidFill>
                  <a:srgbClr val="000000"/>
                </a:solidFill>
                <a:latin typeface="+mn-lt"/>
                <a:ea typeface="+mn-ea"/>
              </a:rPr>
              <a:t>What is your role in enabling informed decision making through research?</a:t>
            </a:r>
            <a:endParaRPr lang="en-US" dirty="0">
              <a:solidFill>
                <a:srgbClr val="000000"/>
              </a:solidFill>
              <a:latin typeface="+mn-lt"/>
              <a:ea typeface="+mn-ea"/>
            </a:endParaRPr>
          </a:p>
        </p:txBody>
      </p:sp>
      <p:sp>
        <p:nvSpPr>
          <p:cNvPr id="9" name="Oval Callout 8"/>
          <p:cNvSpPr>
            <a:spLocks noChangeArrowheads="1"/>
          </p:cNvSpPr>
          <p:nvPr/>
        </p:nvSpPr>
        <p:spPr bwMode="ltGray">
          <a:xfrm>
            <a:off x="6022181" y="3733800"/>
            <a:ext cx="2743200" cy="1828800"/>
          </a:xfrm>
          <a:prstGeom prst="wedgeEllipseCallout">
            <a:avLst>
              <a:gd name="adj1" fmla="val -65316"/>
              <a:gd name="adj2" fmla="val -32827"/>
            </a:avLst>
          </a:prstGeom>
          <a:ln>
            <a:solidFill>
              <a:schemeClr val="accent2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000000"/>
                </a:solidFill>
                <a:latin typeface="+mn-lt"/>
                <a:ea typeface="+mn-ea"/>
              </a:rPr>
              <a:t>How is your value perceived by your firm?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57200" y="762000"/>
            <a:ext cx="8229600" cy="1143000"/>
          </a:xfrm>
          <a:prstGeom prst="rect">
            <a:avLst/>
          </a:prstGeom>
        </p:spPr>
        <p:txBody>
          <a:bodyPr anchor="ctr"/>
          <a:lstStyle>
            <a:lvl1pPr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None/>
              <a:defRPr lang="en-US" sz="3200" b="1" kern="1200" dirty="0" smtClean="0">
                <a:solidFill>
                  <a:srgbClr val="000066"/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endParaRPr lang="en-US" dirty="0"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429000" y="6430768"/>
            <a:ext cx="5421083" cy="365125"/>
          </a:xfrm>
        </p:spPr>
        <p:txBody>
          <a:bodyPr/>
          <a:lstStyle/>
          <a:p>
            <a:r>
              <a:rPr kumimoji="0" lang="en-US" dirty="0" smtClean="0"/>
              <a:t>LKO Information Management Consulting, LLC 2015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712504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We Evolve?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Develop a sound strategy</a:t>
            </a:r>
          </a:p>
          <a:p>
            <a:r>
              <a:rPr lang="en-US" dirty="0" smtClean="0"/>
              <a:t>Redefine our roles</a:t>
            </a:r>
          </a:p>
          <a:p>
            <a:r>
              <a:rPr lang="en-US" dirty="0" smtClean="0"/>
              <a:t>Expand our client base</a:t>
            </a:r>
          </a:p>
          <a:p>
            <a:r>
              <a:rPr lang="en-US" dirty="0" smtClean="0"/>
              <a:t>Shift our approach to service</a:t>
            </a:r>
          </a:p>
          <a:p>
            <a:r>
              <a:rPr lang="en-US" dirty="0" smtClean="0"/>
              <a:t>Define success</a:t>
            </a:r>
          </a:p>
          <a:p>
            <a:r>
              <a:rPr lang="en-US" dirty="0" smtClean="0"/>
              <a:t>Measure Results</a:t>
            </a:r>
          </a:p>
          <a:p>
            <a:r>
              <a:rPr lang="en-US" dirty="0" smtClean="0"/>
              <a:t>Improve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488267" y="6257537"/>
            <a:ext cx="5421083" cy="365125"/>
          </a:xfrm>
        </p:spPr>
        <p:txBody>
          <a:bodyPr/>
          <a:lstStyle/>
          <a:p>
            <a:r>
              <a:rPr kumimoji="0" lang="en-US" dirty="0" smtClean="0"/>
              <a:t>LKO Information Management Consulting, LLC 2015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005837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 a Sound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Determine where we are today</a:t>
            </a:r>
          </a:p>
          <a:p>
            <a:pPr lvl="1"/>
            <a:r>
              <a:rPr lang="en-US" dirty="0" smtClean="0"/>
              <a:t>What works?</a:t>
            </a:r>
          </a:p>
          <a:p>
            <a:pPr lvl="1"/>
            <a:r>
              <a:rPr lang="en-US" dirty="0" smtClean="0"/>
              <a:t>What doesn’t?</a:t>
            </a:r>
          </a:p>
          <a:p>
            <a:r>
              <a:rPr lang="en-US" dirty="0" smtClean="0"/>
              <a:t>Determine where we want to go</a:t>
            </a:r>
          </a:p>
          <a:p>
            <a:pPr lvl="1"/>
            <a:r>
              <a:rPr lang="en-US" dirty="0" smtClean="0"/>
              <a:t>Where can we add value?</a:t>
            </a:r>
          </a:p>
          <a:p>
            <a:pPr lvl="1"/>
            <a:r>
              <a:rPr lang="en-US" dirty="0" smtClean="0"/>
              <a:t>What are the needs?</a:t>
            </a:r>
          </a:p>
          <a:p>
            <a:r>
              <a:rPr lang="en-US" dirty="0" smtClean="0"/>
              <a:t>Develop a strategic plan</a:t>
            </a:r>
          </a:p>
          <a:p>
            <a:pPr lvl="1"/>
            <a:r>
              <a:rPr lang="en-US" dirty="0" smtClean="0"/>
              <a:t>Short term goals</a:t>
            </a:r>
          </a:p>
          <a:p>
            <a:pPr lvl="1"/>
            <a:r>
              <a:rPr lang="en-US" dirty="0" smtClean="0"/>
              <a:t>Long term plans</a:t>
            </a:r>
          </a:p>
          <a:p>
            <a:r>
              <a:rPr lang="en-US" dirty="0" smtClean="0"/>
              <a:t>Gain buy-in across the firm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44965" y="6257537"/>
            <a:ext cx="5421083" cy="365125"/>
          </a:xfrm>
        </p:spPr>
        <p:txBody>
          <a:bodyPr/>
          <a:lstStyle/>
          <a:p>
            <a:r>
              <a:rPr kumimoji="0" lang="en-US" dirty="0" smtClean="0"/>
              <a:t>LKO Information Management Consulting, LLC 2015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088157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Redefine Our Roles and Clients</a:t>
            </a:r>
            <a:endParaRPr lang="en-US" dirty="0"/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3329942233"/>
              </p:ext>
            </p:extLst>
          </p:nvPr>
        </p:nvGraphicFramePr>
        <p:xfrm>
          <a:off x="1541164" y="2014799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344965" y="6257537"/>
            <a:ext cx="5421083" cy="365125"/>
          </a:xfrm>
        </p:spPr>
        <p:txBody>
          <a:bodyPr/>
          <a:lstStyle/>
          <a:p>
            <a:r>
              <a:rPr kumimoji="0" lang="en-US" dirty="0" smtClean="0"/>
              <a:t>LKO Information Management Consulting, LLC 2015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590611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Shift our approach to service</a:t>
            </a:r>
          </a:p>
        </p:txBody>
      </p:sp>
      <p:graphicFrame>
        <p:nvGraphicFramePr>
          <p:cNvPr id="4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3317869"/>
              </p:ext>
            </p:extLst>
          </p:nvPr>
        </p:nvGraphicFramePr>
        <p:xfrm>
          <a:off x="193173" y="1725492"/>
          <a:ext cx="8572875" cy="49330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457200" y="762000"/>
            <a:ext cx="8229600" cy="1143000"/>
          </a:xfrm>
          <a:prstGeom prst="rect">
            <a:avLst/>
          </a:prstGeom>
        </p:spPr>
        <p:txBody>
          <a:bodyPr anchor="ctr"/>
          <a:lstStyle>
            <a:lvl1pPr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None/>
              <a:defRPr lang="en-US" sz="3200" b="1" kern="1200" dirty="0" smtClean="0">
                <a:solidFill>
                  <a:srgbClr val="000066"/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endParaRPr lang="en-US" dirty="0"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344965" y="6430768"/>
            <a:ext cx="5421083" cy="365125"/>
          </a:xfrm>
        </p:spPr>
        <p:txBody>
          <a:bodyPr/>
          <a:lstStyle/>
          <a:p>
            <a:r>
              <a:rPr kumimoji="0" lang="en-US" dirty="0" smtClean="0"/>
              <a:t>LKO Information Management Consulting, LLC 2015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2011842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resentation5">
  <a:themeElements>
    <a:clrScheme name="Custom 1 1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Presentation5.potx</Template>
  <TotalTime>496</TotalTime>
  <Words>868</Words>
  <Application>Microsoft Macintosh PowerPoint</Application>
  <PresentationFormat>On-screen Show (4:3)</PresentationFormat>
  <Paragraphs>186</Paragraphs>
  <Slides>13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Presentation5</vt:lpstr>
      <vt:lpstr>Redefining and Repositioning Research Services</vt:lpstr>
      <vt:lpstr>Traditional Research Service</vt:lpstr>
      <vt:lpstr>Changes in the Landscape</vt:lpstr>
      <vt:lpstr>Current Challenges</vt:lpstr>
      <vt:lpstr>What is Your Current Reality? </vt:lpstr>
      <vt:lpstr>How Do We Evolve?</vt:lpstr>
      <vt:lpstr>Develop a Sound Strategy</vt:lpstr>
      <vt:lpstr>Redefine Our Roles and Clients</vt:lpstr>
      <vt:lpstr>Shift our approach to service</vt:lpstr>
      <vt:lpstr>Define and Measure</vt:lpstr>
      <vt:lpstr>Continual Improvement</vt:lpstr>
      <vt:lpstr>What Does It Take?</vt:lpstr>
      <vt:lpstr>Contact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Lynn Oser</dc:creator>
  <cp:lastModifiedBy>Lynn Oser</cp:lastModifiedBy>
  <cp:revision>24</cp:revision>
  <cp:lastPrinted>2015-03-27T16:32:02Z</cp:lastPrinted>
  <dcterms:created xsi:type="dcterms:W3CDTF">2013-05-02T13:56:37Z</dcterms:created>
  <dcterms:modified xsi:type="dcterms:W3CDTF">2015-03-27T18:54:34Z</dcterms:modified>
</cp:coreProperties>
</file>