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8" r:id="rId3"/>
    <p:sldId id="261" r:id="rId4"/>
    <p:sldId id="257" r:id="rId5"/>
    <p:sldId id="265" r:id="rId6"/>
    <p:sldId id="262" r:id="rId7"/>
    <p:sldId id="267" r:id="rId8"/>
    <p:sldId id="264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17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E2E5A4-9722-0D4C-8778-672FD7BBB84A}" type="doc">
      <dgm:prSet loTypeId="urn:microsoft.com/office/officeart/2008/layout/VerticalAccentList" loCatId="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A866189E-C814-4748-9C74-270DC64469C4}">
      <dgm:prSet/>
      <dgm:spPr/>
      <dgm:t>
        <a:bodyPr/>
        <a:lstStyle/>
        <a:p>
          <a:pPr rtl="0"/>
          <a:r>
            <a:rPr lang="en-US" dirty="0" smtClean="0"/>
            <a:t>Reactive information dissemination</a:t>
          </a:r>
          <a:endParaRPr lang="en-US" dirty="0"/>
        </a:p>
      </dgm:t>
    </dgm:pt>
    <dgm:pt modelId="{E83E8814-4EA2-0B4A-96C1-2D91388115D3}" type="parTrans" cxnId="{393C9EA6-1786-3147-B191-C55F5F50CC96}">
      <dgm:prSet/>
      <dgm:spPr/>
      <dgm:t>
        <a:bodyPr/>
        <a:lstStyle/>
        <a:p>
          <a:endParaRPr lang="en-US"/>
        </a:p>
      </dgm:t>
    </dgm:pt>
    <dgm:pt modelId="{B590E843-C4D6-644C-A3C6-570754A743B6}" type="sibTrans" cxnId="{393C9EA6-1786-3147-B191-C55F5F50CC96}">
      <dgm:prSet/>
      <dgm:spPr/>
      <dgm:t>
        <a:bodyPr/>
        <a:lstStyle/>
        <a:p>
          <a:endParaRPr lang="en-US"/>
        </a:p>
      </dgm:t>
    </dgm:pt>
    <dgm:pt modelId="{89FF5F0D-49C0-9248-BFED-4391A84B7C8E}">
      <dgm:prSet/>
      <dgm:spPr/>
      <dgm:t>
        <a:bodyPr/>
        <a:lstStyle/>
        <a:p>
          <a:pPr rtl="0"/>
          <a:r>
            <a:rPr lang="en-US" dirty="0" smtClean="0"/>
            <a:t>Caters to a limited audience</a:t>
          </a:r>
          <a:endParaRPr lang="en-US" dirty="0"/>
        </a:p>
      </dgm:t>
    </dgm:pt>
    <dgm:pt modelId="{08FE4516-0BA3-124C-ADED-7946A8359D77}" type="parTrans" cxnId="{D48EB499-D1C8-A845-9464-E3046D83ED93}">
      <dgm:prSet/>
      <dgm:spPr/>
      <dgm:t>
        <a:bodyPr/>
        <a:lstStyle/>
        <a:p>
          <a:endParaRPr lang="en-US"/>
        </a:p>
      </dgm:t>
    </dgm:pt>
    <dgm:pt modelId="{61A6F15F-794D-814D-B55F-AE4E2AE4CA99}" type="sibTrans" cxnId="{D48EB499-D1C8-A845-9464-E3046D83ED93}">
      <dgm:prSet/>
      <dgm:spPr/>
      <dgm:t>
        <a:bodyPr/>
        <a:lstStyle/>
        <a:p>
          <a:endParaRPr lang="en-US"/>
        </a:p>
      </dgm:t>
    </dgm:pt>
    <dgm:pt modelId="{A1ACA602-B78A-0F4E-A8EF-F0B9854F4020}">
      <dgm:prSet/>
      <dgm:spPr/>
      <dgm:t>
        <a:bodyPr/>
        <a:lstStyle/>
        <a:p>
          <a:pPr rtl="0"/>
          <a:r>
            <a:rPr lang="en-US" dirty="0" smtClean="0"/>
            <a:t>Services change in response to requests</a:t>
          </a:r>
          <a:endParaRPr lang="en-US" dirty="0"/>
        </a:p>
      </dgm:t>
    </dgm:pt>
    <dgm:pt modelId="{49F08B6C-4F4D-BD49-B5C6-D3A8EFDF40E1}" type="parTrans" cxnId="{537D347F-CCF3-3A4B-AD67-7FC5239675CF}">
      <dgm:prSet/>
      <dgm:spPr/>
      <dgm:t>
        <a:bodyPr/>
        <a:lstStyle/>
        <a:p>
          <a:endParaRPr lang="en-US"/>
        </a:p>
      </dgm:t>
    </dgm:pt>
    <dgm:pt modelId="{6571F974-E642-B444-9AA1-034CC184BCF9}" type="sibTrans" cxnId="{537D347F-CCF3-3A4B-AD67-7FC5239675CF}">
      <dgm:prSet/>
      <dgm:spPr/>
      <dgm:t>
        <a:bodyPr/>
        <a:lstStyle/>
        <a:p>
          <a:endParaRPr lang="en-US"/>
        </a:p>
      </dgm:t>
    </dgm:pt>
    <dgm:pt modelId="{F59F576E-6737-C44B-96C3-155C5ADA70FD}">
      <dgm:prSet/>
      <dgm:spPr/>
      <dgm:t>
        <a:bodyPr/>
        <a:lstStyle/>
        <a:p>
          <a:pPr rtl="0"/>
          <a:r>
            <a:rPr lang="en-US" dirty="0" smtClean="0"/>
            <a:t>Centered around case work </a:t>
          </a:r>
          <a:endParaRPr lang="en-US" dirty="0"/>
        </a:p>
      </dgm:t>
    </dgm:pt>
    <dgm:pt modelId="{3D7FD57B-48D8-6146-97B7-F378BBC08A45}" type="parTrans" cxnId="{5C47FDCD-F61A-2A44-AF73-CADABD726D9A}">
      <dgm:prSet/>
      <dgm:spPr/>
      <dgm:t>
        <a:bodyPr/>
        <a:lstStyle/>
        <a:p>
          <a:endParaRPr lang="en-US"/>
        </a:p>
      </dgm:t>
    </dgm:pt>
    <dgm:pt modelId="{9C931B7C-AA9D-4848-A472-9B92278A22A2}" type="sibTrans" cxnId="{5C47FDCD-F61A-2A44-AF73-CADABD726D9A}">
      <dgm:prSet/>
      <dgm:spPr/>
      <dgm:t>
        <a:bodyPr/>
        <a:lstStyle/>
        <a:p>
          <a:endParaRPr lang="en-US"/>
        </a:p>
      </dgm:t>
    </dgm:pt>
    <dgm:pt modelId="{B116687D-2F13-6D4E-A32F-626FE4228EF6}" type="pres">
      <dgm:prSet presAssocID="{03E2E5A4-9722-0D4C-8778-672FD7BBB84A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en-US"/>
        </a:p>
      </dgm:t>
    </dgm:pt>
    <dgm:pt modelId="{7F2A5BBF-FB02-E44F-8BF5-D9845B518C3A}" type="pres">
      <dgm:prSet presAssocID="{A1ACA602-B78A-0F4E-A8EF-F0B9854F4020}" presName="parenttextcomposite" presStyleCnt="0"/>
      <dgm:spPr/>
    </dgm:pt>
    <dgm:pt modelId="{A5813DCA-80E5-CC4E-823A-AFC05AA0A187}" type="pres">
      <dgm:prSet presAssocID="{A1ACA602-B78A-0F4E-A8EF-F0B9854F4020}" presName="parenttext" presStyleLbl="revTx" presStyleIdx="0" presStyleCnt="4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54629D-5AA0-434D-A687-57D6408B4BC3}" type="pres">
      <dgm:prSet presAssocID="{A1ACA602-B78A-0F4E-A8EF-F0B9854F4020}" presName="parallelogramComposite" presStyleCnt="0"/>
      <dgm:spPr/>
    </dgm:pt>
    <dgm:pt modelId="{257A9D0D-B6DE-BC41-AF3C-FC79E6F1F0EA}" type="pres">
      <dgm:prSet presAssocID="{A1ACA602-B78A-0F4E-A8EF-F0B9854F4020}" presName="parallelogram1" presStyleLbl="alignNode1" presStyleIdx="0" presStyleCnt="28"/>
      <dgm:spPr/>
    </dgm:pt>
    <dgm:pt modelId="{D4853664-50B5-2948-9A62-8EADF6237E3C}" type="pres">
      <dgm:prSet presAssocID="{A1ACA602-B78A-0F4E-A8EF-F0B9854F4020}" presName="parallelogram2" presStyleLbl="alignNode1" presStyleIdx="1" presStyleCnt="28"/>
      <dgm:spPr/>
    </dgm:pt>
    <dgm:pt modelId="{C32B749C-363D-5F4B-8039-3433398687D3}" type="pres">
      <dgm:prSet presAssocID="{A1ACA602-B78A-0F4E-A8EF-F0B9854F4020}" presName="parallelogram3" presStyleLbl="alignNode1" presStyleIdx="2" presStyleCnt="28"/>
      <dgm:spPr/>
    </dgm:pt>
    <dgm:pt modelId="{C68C2BA9-F54E-0E46-8583-93CB52D1C533}" type="pres">
      <dgm:prSet presAssocID="{A1ACA602-B78A-0F4E-A8EF-F0B9854F4020}" presName="parallelogram4" presStyleLbl="alignNode1" presStyleIdx="3" presStyleCnt="28"/>
      <dgm:spPr/>
    </dgm:pt>
    <dgm:pt modelId="{EAEB2F55-C484-FF48-ABDD-0FA5DCEB7281}" type="pres">
      <dgm:prSet presAssocID="{A1ACA602-B78A-0F4E-A8EF-F0B9854F4020}" presName="parallelogram5" presStyleLbl="alignNode1" presStyleIdx="4" presStyleCnt="28"/>
      <dgm:spPr/>
    </dgm:pt>
    <dgm:pt modelId="{BAE75094-D5A7-254F-9C29-280A16239254}" type="pres">
      <dgm:prSet presAssocID="{A1ACA602-B78A-0F4E-A8EF-F0B9854F4020}" presName="parallelogram6" presStyleLbl="alignNode1" presStyleIdx="5" presStyleCnt="28"/>
      <dgm:spPr/>
    </dgm:pt>
    <dgm:pt modelId="{F7C697F3-634A-954E-A6C5-7D4C06C67442}" type="pres">
      <dgm:prSet presAssocID="{A1ACA602-B78A-0F4E-A8EF-F0B9854F4020}" presName="parallelogram7" presStyleLbl="alignNode1" presStyleIdx="6" presStyleCnt="28"/>
      <dgm:spPr/>
    </dgm:pt>
    <dgm:pt modelId="{4B8DBEED-C8A6-F842-9543-9D350BE0B518}" type="pres">
      <dgm:prSet presAssocID="{6571F974-E642-B444-9AA1-034CC184BCF9}" presName="sibTrans" presStyleCnt="0"/>
      <dgm:spPr/>
    </dgm:pt>
    <dgm:pt modelId="{D584C803-D337-924D-B064-EF1EE3DE7EFC}" type="pres">
      <dgm:prSet presAssocID="{A866189E-C814-4748-9C74-270DC64469C4}" presName="parenttextcomposite" presStyleCnt="0"/>
      <dgm:spPr/>
    </dgm:pt>
    <dgm:pt modelId="{3313DEFB-CDDF-F840-8F63-67BA6FED6444}" type="pres">
      <dgm:prSet presAssocID="{A866189E-C814-4748-9C74-270DC64469C4}" presName="parenttext" presStyleLbl="revTx" presStyleIdx="1" presStyleCnt="4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D54AD5-1CC3-B641-9857-60851BB00337}" type="pres">
      <dgm:prSet presAssocID="{A866189E-C814-4748-9C74-270DC64469C4}" presName="parallelogramComposite" presStyleCnt="0"/>
      <dgm:spPr/>
    </dgm:pt>
    <dgm:pt modelId="{F50633B3-66D5-2D44-A5BB-EE13ECDC26EA}" type="pres">
      <dgm:prSet presAssocID="{A866189E-C814-4748-9C74-270DC64469C4}" presName="parallelogram1" presStyleLbl="alignNode1" presStyleIdx="7" presStyleCnt="28"/>
      <dgm:spPr/>
    </dgm:pt>
    <dgm:pt modelId="{FF5E47DF-82FA-5B45-944E-75D1ABF87E3B}" type="pres">
      <dgm:prSet presAssocID="{A866189E-C814-4748-9C74-270DC64469C4}" presName="parallelogram2" presStyleLbl="alignNode1" presStyleIdx="8" presStyleCnt="28"/>
      <dgm:spPr/>
    </dgm:pt>
    <dgm:pt modelId="{CA4BEF79-1DCF-B54F-9863-4B490BC3D3E4}" type="pres">
      <dgm:prSet presAssocID="{A866189E-C814-4748-9C74-270DC64469C4}" presName="parallelogram3" presStyleLbl="alignNode1" presStyleIdx="9" presStyleCnt="28"/>
      <dgm:spPr/>
    </dgm:pt>
    <dgm:pt modelId="{380F0CE5-D0ED-D44C-8D86-2130208D61B4}" type="pres">
      <dgm:prSet presAssocID="{A866189E-C814-4748-9C74-270DC64469C4}" presName="parallelogram4" presStyleLbl="alignNode1" presStyleIdx="10" presStyleCnt="28"/>
      <dgm:spPr/>
    </dgm:pt>
    <dgm:pt modelId="{543A9329-C6E5-9648-9F79-6492DBA28AE0}" type="pres">
      <dgm:prSet presAssocID="{A866189E-C814-4748-9C74-270DC64469C4}" presName="parallelogram5" presStyleLbl="alignNode1" presStyleIdx="11" presStyleCnt="28"/>
      <dgm:spPr/>
    </dgm:pt>
    <dgm:pt modelId="{86332BEC-A77F-8143-986D-46A96D7A543D}" type="pres">
      <dgm:prSet presAssocID="{A866189E-C814-4748-9C74-270DC64469C4}" presName="parallelogram6" presStyleLbl="alignNode1" presStyleIdx="12" presStyleCnt="28"/>
      <dgm:spPr/>
    </dgm:pt>
    <dgm:pt modelId="{361D2C53-A86C-B44F-B8ED-16288FC5B534}" type="pres">
      <dgm:prSet presAssocID="{A866189E-C814-4748-9C74-270DC64469C4}" presName="parallelogram7" presStyleLbl="alignNode1" presStyleIdx="13" presStyleCnt="28"/>
      <dgm:spPr/>
    </dgm:pt>
    <dgm:pt modelId="{CDA3D0D7-994A-7743-B67D-AB380AE98D14}" type="pres">
      <dgm:prSet presAssocID="{B590E843-C4D6-644C-A3C6-570754A743B6}" presName="sibTrans" presStyleCnt="0"/>
      <dgm:spPr/>
    </dgm:pt>
    <dgm:pt modelId="{BA8129EE-C527-AA4F-8433-2380514B4B08}" type="pres">
      <dgm:prSet presAssocID="{89FF5F0D-49C0-9248-BFED-4391A84B7C8E}" presName="parenttextcomposite" presStyleCnt="0"/>
      <dgm:spPr/>
    </dgm:pt>
    <dgm:pt modelId="{0CDA8210-8EE3-364B-92CB-88200421C66D}" type="pres">
      <dgm:prSet presAssocID="{89FF5F0D-49C0-9248-BFED-4391A84B7C8E}" presName="parenttext" presStyleLbl="revTx" presStyleIdx="2" presStyleCnt="4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36ADD3-68C1-D64A-ABE7-9DA7FD38D236}" type="pres">
      <dgm:prSet presAssocID="{89FF5F0D-49C0-9248-BFED-4391A84B7C8E}" presName="parallelogramComposite" presStyleCnt="0"/>
      <dgm:spPr/>
    </dgm:pt>
    <dgm:pt modelId="{E90DB315-AE39-6A42-AD26-468ED581A4DD}" type="pres">
      <dgm:prSet presAssocID="{89FF5F0D-49C0-9248-BFED-4391A84B7C8E}" presName="parallelogram1" presStyleLbl="alignNode1" presStyleIdx="14" presStyleCnt="28"/>
      <dgm:spPr/>
    </dgm:pt>
    <dgm:pt modelId="{F9D3544F-1464-EE41-8AE1-70A7449CFAFE}" type="pres">
      <dgm:prSet presAssocID="{89FF5F0D-49C0-9248-BFED-4391A84B7C8E}" presName="parallelogram2" presStyleLbl="alignNode1" presStyleIdx="15" presStyleCnt="28"/>
      <dgm:spPr/>
    </dgm:pt>
    <dgm:pt modelId="{D3E8BEAD-754B-6A46-94DB-46256DDDC8A2}" type="pres">
      <dgm:prSet presAssocID="{89FF5F0D-49C0-9248-BFED-4391A84B7C8E}" presName="parallelogram3" presStyleLbl="alignNode1" presStyleIdx="16" presStyleCnt="28"/>
      <dgm:spPr/>
    </dgm:pt>
    <dgm:pt modelId="{ECF12E0C-C781-EE45-AD93-8730619C8B77}" type="pres">
      <dgm:prSet presAssocID="{89FF5F0D-49C0-9248-BFED-4391A84B7C8E}" presName="parallelogram4" presStyleLbl="alignNode1" presStyleIdx="17" presStyleCnt="28"/>
      <dgm:spPr/>
    </dgm:pt>
    <dgm:pt modelId="{20D52CCA-E95C-1D4C-BC6F-F57948A40809}" type="pres">
      <dgm:prSet presAssocID="{89FF5F0D-49C0-9248-BFED-4391A84B7C8E}" presName="parallelogram5" presStyleLbl="alignNode1" presStyleIdx="18" presStyleCnt="28"/>
      <dgm:spPr/>
    </dgm:pt>
    <dgm:pt modelId="{EB045ABA-BA58-B34B-961E-A08A06B1CF87}" type="pres">
      <dgm:prSet presAssocID="{89FF5F0D-49C0-9248-BFED-4391A84B7C8E}" presName="parallelogram6" presStyleLbl="alignNode1" presStyleIdx="19" presStyleCnt="28"/>
      <dgm:spPr/>
    </dgm:pt>
    <dgm:pt modelId="{FE6F5B56-F790-B24A-8EF5-F0D8D6027B3A}" type="pres">
      <dgm:prSet presAssocID="{89FF5F0D-49C0-9248-BFED-4391A84B7C8E}" presName="parallelogram7" presStyleLbl="alignNode1" presStyleIdx="20" presStyleCnt="28"/>
      <dgm:spPr/>
    </dgm:pt>
    <dgm:pt modelId="{28FDD9BC-FB78-554A-BC5B-19E968489C29}" type="pres">
      <dgm:prSet presAssocID="{61A6F15F-794D-814D-B55F-AE4E2AE4CA99}" presName="sibTrans" presStyleCnt="0"/>
      <dgm:spPr/>
    </dgm:pt>
    <dgm:pt modelId="{A2AA1955-8A1B-F741-8F25-A692C2B86F54}" type="pres">
      <dgm:prSet presAssocID="{F59F576E-6737-C44B-96C3-155C5ADA70FD}" presName="parenttextcomposite" presStyleCnt="0"/>
      <dgm:spPr/>
    </dgm:pt>
    <dgm:pt modelId="{6996906D-20A7-8444-A591-68923E1C40D3}" type="pres">
      <dgm:prSet presAssocID="{F59F576E-6737-C44B-96C3-155C5ADA70FD}" presName="parenttext" presStyleLbl="revTx" presStyleIdx="3" presStyleCnt="4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951E64-6DEA-1F4E-81AD-DF215E7496D9}" type="pres">
      <dgm:prSet presAssocID="{F59F576E-6737-C44B-96C3-155C5ADA70FD}" presName="parallelogramComposite" presStyleCnt="0"/>
      <dgm:spPr/>
    </dgm:pt>
    <dgm:pt modelId="{55B40AF9-68A1-354B-86AE-F43F0C113268}" type="pres">
      <dgm:prSet presAssocID="{F59F576E-6737-C44B-96C3-155C5ADA70FD}" presName="parallelogram1" presStyleLbl="alignNode1" presStyleIdx="21" presStyleCnt="28"/>
      <dgm:spPr/>
    </dgm:pt>
    <dgm:pt modelId="{136D8A16-3915-F848-BA32-6C5D57086C47}" type="pres">
      <dgm:prSet presAssocID="{F59F576E-6737-C44B-96C3-155C5ADA70FD}" presName="parallelogram2" presStyleLbl="alignNode1" presStyleIdx="22" presStyleCnt="28"/>
      <dgm:spPr/>
    </dgm:pt>
    <dgm:pt modelId="{A10D4114-7470-2D4F-A16B-94D9355BF7BB}" type="pres">
      <dgm:prSet presAssocID="{F59F576E-6737-C44B-96C3-155C5ADA70FD}" presName="parallelogram3" presStyleLbl="alignNode1" presStyleIdx="23" presStyleCnt="28"/>
      <dgm:spPr/>
    </dgm:pt>
    <dgm:pt modelId="{89244F32-FCAF-B14A-A08C-0653D296F661}" type="pres">
      <dgm:prSet presAssocID="{F59F576E-6737-C44B-96C3-155C5ADA70FD}" presName="parallelogram4" presStyleLbl="alignNode1" presStyleIdx="24" presStyleCnt="28"/>
      <dgm:spPr/>
    </dgm:pt>
    <dgm:pt modelId="{89C939D9-D1E9-CE43-9B66-915E50D1179D}" type="pres">
      <dgm:prSet presAssocID="{F59F576E-6737-C44B-96C3-155C5ADA70FD}" presName="parallelogram5" presStyleLbl="alignNode1" presStyleIdx="25" presStyleCnt="28"/>
      <dgm:spPr/>
    </dgm:pt>
    <dgm:pt modelId="{4E416412-B868-6845-A588-2BE4DCAB7ABD}" type="pres">
      <dgm:prSet presAssocID="{F59F576E-6737-C44B-96C3-155C5ADA70FD}" presName="parallelogram6" presStyleLbl="alignNode1" presStyleIdx="26" presStyleCnt="28"/>
      <dgm:spPr/>
    </dgm:pt>
    <dgm:pt modelId="{52C39629-F084-BA49-B5A7-46DFFCF247A1}" type="pres">
      <dgm:prSet presAssocID="{F59F576E-6737-C44B-96C3-155C5ADA70FD}" presName="parallelogram7" presStyleLbl="alignNode1" presStyleIdx="27" presStyleCnt="28"/>
      <dgm:spPr/>
    </dgm:pt>
  </dgm:ptLst>
  <dgm:cxnLst>
    <dgm:cxn modelId="{105C06EC-81E2-9A47-BEC1-815A8C1D0019}" type="presOf" srcId="{89FF5F0D-49C0-9248-BFED-4391A84B7C8E}" destId="{0CDA8210-8EE3-364B-92CB-88200421C66D}" srcOrd="0" destOrd="0" presId="urn:microsoft.com/office/officeart/2008/layout/VerticalAccentList"/>
    <dgm:cxn modelId="{393C9EA6-1786-3147-B191-C55F5F50CC96}" srcId="{03E2E5A4-9722-0D4C-8778-672FD7BBB84A}" destId="{A866189E-C814-4748-9C74-270DC64469C4}" srcOrd="1" destOrd="0" parTransId="{E83E8814-4EA2-0B4A-96C1-2D91388115D3}" sibTransId="{B590E843-C4D6-644C-A3C6-570754A743B6}"/>
    <dgm:cxn modelId="{481DB2D8-58BB-F446-A7DF-EDD87BBFB053}" type="presOf" srcId="{F59F576E-6737-C44B-96C3-155C5ADA70FD}" destId="{6996906D-20A7-8444-A591-68923E1C40D3}" srcOrd="0" destOrd="0" presId="urn:microsoft.com/office/officeart/2008/layout/VerticalAccentList"/>
    <dgm:cxn modelId="{7C943170-2218-FF43-B306-02605851F60F}" type="presOf" srcId="{A1ACA602-B78A-0F4E-A8EF-F0B9854F4020}" destId="{A5813DCA-80E5-CC4E-823A-AFC05AA0A187}" srcOrd="0" destOrd="0" presId="urn:microsoft.com/office/officeart/2008/layout/VerticalAccentList"/>
    <dgm:cxn modelId="{D48EB499-D1C8-A845-9464-E3046D83ED93}" srcId="{03E2E5A4-9722-0D4C-8778-672FD7BBB84A}" destId="{89FF5F0D-49C0-9248-BFED-4391A84B7C8E}" srcOrd="2" destOrd="0" parTransId="{08FE4516-0BA3-124C-ADED-7946A8359D77}" sibTransId="{61A6F15F-794D-814D-B55F-AE4E2AE4CA99}"/>
    <dgm:cxn modelId="{5C47FDCD-F61A-2A44-AF73-CADABD726D9A}" srcId="{03E2E5A4-9722-0D4C-8778-672FD7BBB84A}" destId="{F59F576E-6737-C44B-96C3-155C5ADA70FD}" srcOrd="3" destOrd="0" parTransId="{3D7FD57B-48D8-6146-97B7-F378BBC08A45}" sibTransId="{9C931B7C-AA9D-4848-A472-9B92278A22A2}"/>
    <dgm:cxn modelId="{537D347F-CCF3-3A4B-AD67-7FC5239675CF}" srcId="{03E2E5A4-9722-0D4C-8778-672FD7BBB84A}" destId="{A1ACA602-B78A-0F4E-A8EF-F0B9854F4020}" srcOrd="0" destOrd="0" parTransId="{49F08B6C-4F4D-BD49-B5C6-D3A8EFDF40E1}" sibTransId="{6571F974-E642-B444-9AA1-034CC184BCF9}"/>
    <dgm:cxn modelId="{21CEF9B1-8C47-8C48-9CB1-5F01B2EA3879}" type="presOf" srcId="{03E2E5A4-9722-0D4C-8778-672FD7BBB84A}" destId="{B116687D-2F13-6D4E-A32F-626FE4228EF6}" srcOrd="0" destOrd="0" presId="urn:microsoft.com/office/officeart/2008/layout/VerticalAccentList"/>
    <dgm:cxn modelId="{F8B154E4-5879-7442-8932-5C6F56CD39AC}" type="presOf" srcId="{A866189E-C814-4748-9C74-270DC64469C4}" destId="{3313DEFB-CDDF-F840-8F63-67BA6FED6444}" srcOrd="0" destOrd="0" presId="urn:microsoft.com/office/officeart/2008/layout/VerticalAccentList"/>
    <dgm:cxn modelId="{811D7625-7C34-384F-BB26-C9CF8B098C22}" type="presParOf" srcId="{B116687D-2F13-6D4E-A32F-626FE4228EF6}" destId="{7F2A5BBF-FB02-E44F-8BF5-D9845B518C3A}" srcOrd="0" destOrd="0" presId="urn:microsoft.com/office/officeart/2008/layout/VerticalAccentList"/>
    <dgm:cxn modelId="{DDA63788-B77D-A74F-B5C8-B55EF35F7366}" type="presParOf" srcId="{7F2A5BBF-FB02-E44F-8BF5-D9845B518C3A}" destId="{A5813DCA-80E5-CC4E-823A-AFC05AA0A187}" srcOrd="0" destOrd="0" presId="urn:microsoft.com/office/officeart/2008/layout/VerticalAccentList"/>
    <dgm:cxn modelId="{2DBD9F23-66CA-7F43-B5DE-1E156187C73E}" type="presParOf" srcId="{B116687D-2F13-6D4E-A32F-626FE4228EF6}" destId="{0854629D-5AA0-434D-A687-57D6408B4BC3}" srcOrd="1" destOrd="0" presId="urn:microsoft.com/office/officeart/2008/layout/VerticalAccentList"/>
    <dgm:cxn modelId="{9DBB5564-77BD-524F-8ABE-891B6B6C85B9}" type="presParOf" srcId="{0854629D-5AA0-434D-A687-57D6408B4BC3}" destId="{257A9D0D-B6DE-BC41-AF3C-FC79E6F1F0EA}" srcOrd="0" destOrd="0" presId="urn:microsoft.com/office/officeart/2008/layout/VerticalAccentList"/>
    <dgm:cxn modelId="{BB62A69B-0DD8-664D-AE16-2B590C77584F}" type="presParOf" srcId="{0854629D-5AA0-434D-A687-57D6408B4BC3}" destId="{D4853664-50B5-2948-9A62-8EADF6237E3C}" srcOrd="1" destOrd="0" presId="urn:microsoft.com/office/officeart/2008/layout/VerticalAccentList"/>
    <dgm:cxn modelId="{4C01EF05-38F9-4447-BD34-60175FF051CC}" type="presParOf" srcId="{0854629D-5AA0-434D-A687-57D6408B4BC3}" destId="{C32B749C-363D-5F4B-8039-3433398687D3}" srcOrd="2" destOrd="0" presId="urn:microsoft.com/office/officeart/2008/layout/VerticalAccentList"/>
    <dgm:cxn modelId="{6E7361FD-2233-754E-BA88-22C75CF1C27E}" type="presParOf" srcId="{0854629D-5AA0-434D-A687-57D6408B4BC3}" destId="{C68C2BA9-F54E-0E46-8583-93CB52D1C533}" srcOrd="3" destOrd="0" presId="urn:microsoft.com/office/officeart/2008/layout/VerticalAccentList"/>
    <dgm:cxn modelId="{2DF40074-C80B-3C49-BB59-3CC06C0B8439}" type="presParOf" srcId="{0854629D-5AA0-434D-A687-57D6408B4BC3}" destId="{EAEB2F55-C484-FF48-ABDD-0FA5DCEB7281}" srcOrd="4" destOrd="0" presId="urn:microsoft.com/office/officeart/2008/layout/VerticalAccentList"/>
    <dgm:cxn modelId="{E4FA0CB5-A990-A14D-9D71-BB49A9E2B156}" type="presParOf" srcId="{0854629D-5AA0-434D-A687-57D6408B4BC3}" destId="{BAE75094-D5A7-254F-9C29-280A16239254}" srcOrd="5" destOrd="0" presId="urn:microsoft.com/office/officeart/2008/layout/VerticalAccentList"/>
    <dgm:cxn modelId="{F7BB54EF-2A78-AB41-9ECE-3BD7F3076BC4}" type="presParOf" srcId="{0854629D-5AA0-434D-A687-57D6408B4BC3}" destId="{F7C697F3-634A-954E-A6C5-7D4C06C67442}" srcOrd="6" destOrd="0" presId="urn:microsoft.com/office/officeart/2008/layout/VerticalAccentList"/>
    <dgm:cxn modelId="{E756F24F-4C3A-B44F-A0DD-760FC442DD96}" type="presParOf" srcId="{B116687D-2F13-6D4E-A32F-626FE4228EF6}" destId="{4B8DBEED-C8A6-F842-9543-9D350BE0B518}" srcOrd="2" destOrd="0" presId="urn:microsoft.com/office/officeart/2008/layout/VerticalAccentList"/>
    <dgm:cxn modelId="{E2A50C31-7C09-E444-B9F0-D5725A79F5A3}" type="presParOf" srcId="{B116687D-2F13-6D4E-A32F-626FE4228EF6}" destId="{D584C803-D337-924D-B064-EF1EE3DE7EFC}" srcOrd="3" destOrd="0" presId="urn:microsoft.com/office/officeart/2008/layout/VerticalAccentList"/>
    <dgm:cxn modelId="{9B9F0807-4A0E-2542-9CFC-DC518FC34AC3}" type="presParOf" srcId="{D584C803-D337-924D-B064-EF1EE3DE7EFC}" destId="{3313DEFB-CDDF-F840-8F63-67BA6FED6444}" srcOrd="0" destOrd="0" presId="urn:microsoft.com/office/officeart/2008/layout/VerticalAccentList"/>
    <dgm:cxn modelId="{E9FE9090-5D08-FB4E-B08E-0578A83D3F70}" type="presParOf" srcId="{B116687D-2F13-6D4E-A32F-626FE4228EF6}" destId="{EED54AD5-1CC3-B641-9857-60851BB00337}" srcOrd="4" destOrd="0" presId="urn:microsoft.com/office/officeart/2008/layout/VerticalAccentList"/>
    <dgm:cxn modelId="{3D1C92E0-0ACD-7243-B36F-7EF3E7301F24}" type="presParOf" srcId="{EED54AD5-1CC3-B641-9857-60851BB00337}" destId="{F50633B3-66D5-2D44-A5BB-EE13ECDC26EA}" srcOrd="0" destOrd="0" presId="urn:microsoft.com/office/officeart/2008/layout/VerticalAccentList"/>
    <dgm:cxn modelId="{AEC4CE60-B6C7-CA4D-A7B8-A893F0E0262C}" type="presParOf" srcId="{EED54AD5-1CC3-B641-9857-60851BB00337}" destId="{FF5E47DF-82FA-5B45-944E-75D1ABF87E3B}" srcOrd="1" destOrd="0" presId="urn:microsoft.com/office/officeart/2008/layout/VerticalAccentList"/>
    <dgm:cxn modelId="{E3930B21-947F-4442-9513-3E6FA583750D}" type="presParOf" srcId="{EED54AD5-1CC3-B641-9857-60851BB00337}" destId="{CA4BEF79-1DCF-B54F-9863-4B490BC3D3E4}" srcOrd="2" destOrd="0" presId="urn:microsoft.com/office/officeart/2008/layout/VerticalAccentList"/>
    <dgm:cxn modelId="{1D9B7F3D-7B44-244E-81AC-D14074957FB1}" type="presParOf" srcId="{EED54AD5-1CC3-B641-9857-60851BB00337}" destId="{380F0CE5-D0ED-D44C-8D86-2130208D61B4}" srcOrd="3" destOrd="0" presId="urn:microsoft.com/office/officeart/2008/layout/VerticalAccentList"/>
    <dgm:cxn modelId="{5A13A6CF-0F20-A747-BC6A-E3D9351A9059}" type="presParOf" srcId="{EED54AD5-1CC3-B641-9857-60851BB00337}" destId="{543A9329-C6E5-9648-9F79-6492DBA28AE0}" srcOrd="4" destOrd="0" presId="urn:microsoft.com/office/officeart/2008/layout/VerticalAccentList"/>
    <dgm:cxn modelId="{6F8A4EF7-D060-924C-A2D4-47785B650C04}" type="presParOf" srcId="{EED54AD5-1CC3-B641-9857-60851BB00337}" destId="{86332BEC-A77F-8143-986D-46A96D7A543D}" srcOrd="5" destOrd="0" presId="urn:microsoft.com/office/officeart/2008/layout/VerticalAccentList"/>
    <dgm:cxn modelId="{57395EAD-BE7A-B942-8A72-917F6A2C9D15}" type="presParOf" srcId="{EED54AD5-1CC3-B641-9857-60851BB00337}" destId="{361D2C53-A86C-B44F-B8ED-16288FC5B534}" srcOrd="6" destOrd="0" presId="urn:microsoft.com/office/officeart/2008/layout/VerticalAccentList"/>
    <dgm:cxn modelId="{CF804984-38C0-714F-BC75-F922A4B9824A}" type="presParOf" srcId="{B116687D-2F13-6D4E-A32F-626FE4228EF6}" destId="{CDA3D0D7-994A-7743-B67D-AB380AE98D14}" srcOrd="5" destOrd="0" presId="urn:microsoft.com/office/officeart/2008/layout/VerticalAccentList"/>
    <dgm:cxn modelId="{241C514D-2261-044D-A349-C0CC1168560B}" type="presParOf" srcId="{B116687D-2F13-6D4E-A32F-626FE4228EF6}" destId="{BA8129EE-C527-AA4F-8433-2380514B4B08}" srcOrd="6" destOrd="0" presId="urn:microsoft.com/office/officeart/2008/layout/VerticalAccentList"/>
    <dgm:cxn modelId="{39627528-0099-D94B-BFD5-7CC3323CF6AA}" type="presParOf" srcId="{BA8129EE-C527-AA4F-8433-2380514B4B08}" destId="{0CDA8210-8EE3-364B-92CB-88200421C66D}" srcOrd="0" destOrd="0" presId="urn:microsoft.com/office/officeart/2008/layout/VerticalAccentList"/>
    <dgm:cxn modelId="{7EA1BBCA-1D3A-B649-9C02-29C35DB8D4F2}" type="presParOf" srcId="{B116687D-2F13-6D4E-A32F-626FE4228EF6}" destId="{1136ADD3-68C1-D64A-ABE7-9DA7FD38D236}" srcOrd="7" destOrd="0" presId="urn:microsoft.com/office/officeart/2008/layout/VerticalAccentList"/>
    <dgm:cxn modelId="{57ACF34A-F980-5C43-A165-93A18E3D04A1}" type="presParOf" srcId="{1136ADD3-68C1-D64A-ABE7-9DA7FD38D236}" destId="{E90DB315-AE39-6A42-AD26-468ED581A4DD}" srcOrd="0" destOrd="0" presId="urn:microsoft.com/office/officeart/2008/layout/VerticalAccentList"/>
    <dgm:cxn modelId="{57BF6622-C9EC-7D40-84E6-AEC4D6D46DF3}" type="presParOf" srcId="{1136ADD3-68C1-D64A-ABE7-9DA7FD38D236}" destId="{F9D3544F-1464-EE41-8AE1-70A7449CFAFE}" srcOrd="1" destOrd="0" presId="urn:microsoft.com/office/officeart/2008/layout/VerticalAccentList"/>
    <dgm:cxn modelId="{1360916F-657A-A345-AB66-FFA96AA0E673}" type="presParOf" srcId="{1136ADD3-68C1-D64A-ABE7-9DA7FD38D236}" destId="{D3E8BEAD-754B-6A46-94DB-46256DDDC8A2}" srcOrd="2" destOrd="0" presId="urn:microsoft.com/office/officeart/2008/layout/VerticalAccentList"/>
    <dgm:cxn modelId="{BB2A8629-045B-3B49-93F3-947171C96DF7}" type="presParOf" srcId="{1136ADD3-68C1-D64A-ABE7-9DA7FD38D236}" destId="{ECF12E0C-C781-EE45-AD93-8730619C8B77}" srcOrd="3" destOrd="0" presId="urn:microsoft.com/office/officeart/2008/layout/VerticalAccentList"/>
    <dgm:cxn modelId="{5728696A-5323-914F-AE50-BA602E44A34C}" type="presParOf" srcId="{1136ADD3-68C1-D64A-ABE7-9DA7FD38D236}" destId="{20D52CCA-E95C-1D4C-BC6F-F57948A40809}" srcOrd="4" destOrd="0" presId="urn:microsoft.com/office/officeart/2008/layout/VerticalAccentList"/>
    <dgm:cxn modelId="{130C5615-F9C4-814F-A886-38B150639E47}" type="presParOf" srcId="{1136ADD3-68C1-D64A-ABE7-9DA7FD38D236}" destId="{EB045ABA-BA58-B34B-961E-A08A06B1CF87}" srcOrd="5" destOrd="0" presId="urn:microsoft.com/office/officeart/2008/layout/VerticalAccentList"/>
    <dgm:cxn modelId="{38F7B2BA-5E94-814E-B003-AB746346EE53}" type="presParOf" srcId="{1136ADD3-68C1-D64A-ABE7-9DA7FD38D236}" destId="{FE6F5B56-F790-B24A-8EF5-F0D8D6027B3A}" srcOrd="6" destOrd="0" presId="urn:microsoft.com/office/officeart/2008/layout/VerticalAccentList"/>
    <dgm:cxn modelId="{2C722754-2929-9046-8F36-6D8229458012}" type="presParOf" srcId="{B116687D-2F13-6D4E-A32F-626FE4228EF6}" destId="{28FDD9BC-FB78-554A-BC5B-19E968489C29}" srcOrd="8" destOrd="0" presId="urn:microsoft.com/office/officeart/2008/layout/VerticalAccentList"/>
    <dgm:cxn modelId="{B53E3DFF-F588-8D4C-ACA5-A6A521926712}" type="presParOf" srcId="{B116687D-2F13-6D4E-A32F-626FE4228EF6}" destId="{A2AA1955-8A1B-F741-8F25-A692C2B86F54}" srcOrd="9" destOrd="0" presId="urn:microsoft.com/office/officeart/2008/layout/VerticalAccentList"/>
    <dgm:cxn modelId="{FC101AF3-7FB6-BB4E-9464-C2BC62DF5222}" type="presParOf" srcId="{A2AA1955-8A1B-F741-8F25-A692C2B86F54}" destId="{6996906D-20A7-8444-A591-68923E1C40D3}" srcOrd="0" destOrd="0" presId="urn:microsoft.com/office/officeart/2008/layout/VerticalAccentList"/>
    <dgm:cxn modelId="{12DC488C-E916-734E-AA7F-CBECC7AFB3B5}" type="presParOf" srcId="{B116687D-2F13-6D4E-A32F-626FE4228EF6}" destId="{05951E64-6DEA-1F4E-81AD-DF215E7496D9}" srcOrd="10" destOrd="0" presId="urn:microsoft.com/office/officeart/2008/layout/VerticalAccentList"/>
    <dgm:cxn modelId="{C988A200-4E92-6D49-BC24-97735F17F356}" type="presParOf" srcId="{05951E64-6DEA-1F4E-81AD-DF215E7496D9}" destId="{55B40AF9-68A1-354B-86AE-F43F0C113268}" srcOrd="0" destOrd="0" presId="urn:microsoft.com/office/officeart/2008/layout/VerticalAccentList"/>
    <dgm:cxn modelId="{FABF0555-9865-6B40-85F9-75909DA87579}" type="presParOf" srcId="{05951E64-6DEA-1F4E-81AD-DF215E7496D9}" destId="{136D8A16-3915-F848-BA32-6C5D57086C47}" srcOrd="1" destOrd="0" presId="urn:microsoft.com/office/officeart/2008/layout/VerticalAccentList"/>
    <dgm:cxn modelId="{97C664D4-F764-9845-A0BD-0C655B676706}" type="presParOf" srcId="{05951E64-6DEA-1F4E-81AD-DF215E7496D9}" destId="{A10D4114-7470-2D4F-A16B-94D9355BF7BB}" srcOrd="2" destOrd="0" presId="urn:microsoft.com/office/officeart/2008/layout/VerticalAccentList"/>
    <dgm:cxn modelId="{56BEF9D8-3946-BB48-8BB7-D51EA932BD29}" type="presParOf" srcId="{05951E64-6DEA-1F4E-81AD-DF215E7496D9}" destId="{89244F32-FCAF-B14A-A08C-0653D296F661}" srcOrd="3" destOrd="0" presId="urn:microsoft.com/office/officeart/2008/layout/VerticalAccentList"/>
    <dgm:cxn modelId="{DB0DFF8C-8FC8-344F-8566-A8E8139DA4B2}" type="presParOf" srcId="{05951E64-6DEA-1F4E-81AD-DF215E7496D9}" destId="{89C939D9-D1E9-CE43-9B66-915E50D1179D}" srcOrd="4" destOrd="0" presId="urn:microsoft.com/office/officeart/2008/layout/VerticalAccentList"/>
    <dgm:cxn modelId="{D199C40B-81BB-534C-BC0F-AB355190D378}" type="presParOf" srcId="{05951E64-6DEA-1F4E-81AD-DF215E7496D9}" destId="{4E416412-B868-6845-A588-2BE4DCAB7ABD}" srcOrd="5" destOrd="0" presId="urn:microsoft.com/office/officeart/2008/layout/VerticalAccentList"/>
    <dgm:cxn modelId="{F0B6FDE4-62DE-5F46-B4BF-1659776E8988}" type="presParOf" srcId="{05951E64-6DEA-1F4E-81AD-DF215E7496D9}" destId="{52C39629-F084-BA49-B5A7-46DFFCF247A1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50DE75A-99DC-CA49-8BC3-8B8FA9F8A084}" type="doc">
      <dgm:prSet loTypeId="urn:microsoft.com/office/officeart/2008/layout/VerticalAccentList" loCatId="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DD8BFF71-9F8E-1848-B3EE-6FD502A52741}">
      <dgm:prSet/>
      <dgm:spPr/>
      <dgm:t>
        <a:bodyPr/>
        <a:lstStyle/>
        <a:p>
          <a:pPr rtl="0"/>
          <a:r>
            <a:rPr lang="en-US" dirty="0" smtClean="0"/>
            <a:t>Anticipates needs</a:t>
          </a:r>
          <a:endParaRPr lang="en-US" dirty="0"/>
        </a:p>
      </dgm:t>
    </dgm:pt>
    <dgm:pt modelId="{0FBCF116-C628-E849-8E04-5EB864315DEF}" type="parTrans" cxnId="{2960A0F2-586F-E748-B2EB-CBACBE525FCF}">
      <dgm:prSet/>
      <dgm:spPr/>
      <dgm:t>
        <a:bodyPr/>
        <a:lstStyle/>
        <a:p>
          <a:endParaRPr lang="en-US"/>
        </a:p>
      </dgm:t>
    </dgm:pt>
    <dgm:pt modelId="{D2A8A704-8EFE-0248-9170-8C1E2191F70F}" type="sibTrans" cxnId="{2960A0F2-586F-E748-B2EB-CBACBE525FCF}">
      <dgm:prSet/>
      <dgm:spPr/>
      <dgm:t>
        <a:bodyPr/>
        <a:lstStyle/>
        <a:p>
          <a:endParaRPr lang="en-US"/>
        </a:p>
      </dgm:t>
    </dgm:pt>
    <dgm:pt modelId="{BDF1EDD6-4DB7-9640-B366-F3A72690320E}">
      <dgm:prSet/>
      <dgm:spPr/>
      <dgm:t>
        <a:bodyPr/>
        <a:lstStyle/>
        <a:p>
          <a:pPr rtl="0"/>
          <a:r>
            <a:rPr lang="en-US" dirty="0" smtClean="0"/>
            <a:t>Provides real-time/just-in-time information  </a:t>
          </a:r>
          <a:endParaRPr lang="en-US" dirty="0"/>
        </a:p>
      </dgm:t>
    </dgm:pt>
    <dgm:pt modelId="{5E68CF38-45D7-3943-91D7-00E2EA51B027}" type="parTrans" cxnId="{4DAD53B9-8809-094B-B2C4-32FF6634BA5F}">
      <dgm:prSet/>
      <dgm:spPr/>
      <dgm:t>
        <a:bodyPr/>
        <a:lstStyle/>
        <a:p>
          <a:endParaRPr lang="en-US"/>
        </a:p>
      </dgm:t>
    </dgm:pt>
    <dgm:pt modelId="{5AD8E2FB-2F50-C348-A088-DD9A8201C12A}" type="sibTrans" cxnId="{4DAD53B9-8809-094B-B2C4-32FF6634BA5F}">
      <dgm:prSet/>
      <dgm:spPr/>
      <dgm:t>
        <a:bodyPr/>
        <a:lstStyle/>
        <a:p>
          <a:endParaRPr lang="en-US"/>
        </a:p>
      </dgm:t>
    </dgm:pt>
    <dgm:pt modelId="{71018DD0-6F75-694E-AB9C-14ADED63CA49}">
      <dgm:prSet/>
      <dgm:spPr/>
      <dgm:t>
        <a:bodyPr/>
        <a:lstStyle/>
        <a:p>
          <a:pPr rtl="0"/>
          <a:r>
            <a:rPr lang="en-US" dirty="0" smtClean="0"/>
            <a:t>Caters to an expanded audiences</a:t>
          </a:r>
          <a:endParaRPr lang="en-US" dirty="0"/>
        </a:p>
      </dgm:t>
    </dgm:pt>
    <dgm:pt modelId="{425BFBE8-BA54-BC4E-A0A3-98DF7793B679}" type="parTrans" cxnId="{A9B91F40-4CFC-6B42-9B76-27D00ABAE69F}">
      <dgm:prSet/>
      <dgm:spPr/>
      <dgm:t>
        <a:bodyPr/>
        <a:lstStyle/>
        <a:p>
          <a:endParaRPr lang="en-US"/>
        </a:p>
      </dgm:t>
    </dgm:pt>
    <dgm:pt modelId="{9FDED1B5-D9A3-F348-82A6-0D54039299C2}" type="sibTrans" cxnId="{A9B91F40-4CFC-6B42-9B76-27D00ABAE69F}">
      <dgm:prSet/>
      <dgm:spPr/>
      <dgm:t>
        <a:bodyPr/>
        <a:lstStyle/>
        <a:p>
          <a:endParaRPr lang="en-US"/>
        </a:p>
      </dgm:t>
    </dgm:pt>
    <dgm:pt modelId="{48479458-E2F5-5A4D-B62C-AF91C43F155E}">
      <dgm:prSet/>
      <dgm:spPr/>
      <dgm:t>
        <a:bodyPr/>
        <a:lstStyle/>
        <a:p>
          <a:pPr rtl="0"/>
          <a:r>
            <a:rPr lang="en-US" dirty="0" smtClean="0"/>
            <a:t>Drives the evolution of services</a:t>
          </a:r>
          <a:endParaRPr lang="en-US" dirty="0"/>
        </a:p>
      </dgm:t>
    </dgm:pt>
    <dgm:pt modelId="{FD88C935-B470-D744-ABB0-1E46B91F324C}" type="parTrans" cxnId="{AC93ABF4-A71E-E448-A894-B4689A6A5142}">
      <dgm:prSet/>
      <dgm:spPr/>
      <dgm:t>
        <a:bodyPr/>
        <a:lstStyle/>
        <a:p>
          <a:endParaRPr lang="en-US"/>
        </a:p>
      </dgm:t>
    </dgm:pt>
    <dgm:pt modelId="{A6BA22A0-4A1C-594E-B543-B27D97ADDB3C}" type="sibTrans" cxnId="{AC93ABF4-A71E-E448-A894-B4689A6A5142}">
      <dgm:prSet/>
      <dgm:spPr/>
      <dgm:t>
        <a:bodyPr/>
        <a:lstStyle/>
        <a:p>
          <a:endParaRPr lang="en-US"/>
        </a:p>
      </dgm:t>
    </dgm:pt>
    <dgm:pt modelId="{CA78BF51-81E8-BD46-8F82-AD7240BC6690}">
      <dgm:prSet/>
      <dgm:spPr/>
      <dgm:t>
        <a:bodyPr/>
        <a:lstStyle/>
        <a:p>
          <a:pPr rtl="0"/>
          <a:r>
            <a:rPr lang="en-US" dirty="0" smtClean="0"/>
            <a:t>Takes a strategic approach</a:t>
          </a:r>
          <a:endParaRPr lang="en-US" dirty="0"/>
        </a:p>
      </dgm:t>
    </dgm:pt>
    <dgm:pt modelId="{82BC6838-BDA5-4442-A011-0FEAF869E334}" type="parTrans" cxnId="{887BC84F-B9AD-0F47-A0BF-21AEE9EDBFFD}">
      <dgm:prSet/>
      <dgm:spPr/>
      <dgm:t>
        <a:bodyPr/>
        <a:lstStyle/>
        <a:p>
          <a:endParaRPr lang="en-US"/>
        </a:p>
      </dgm:t>
    </dgm:pt>
    <dgm:pt modelId="{F791E550-B2E7-2E46-B05D-EBFB6D4CC0E8}" type="sibTrans" cxnId="{887BC84F-B9AD-0F47-A0BF-21AEE9EDBFFD}">
      <dgm:prSet/>
      <dgm:spPr/>
      <dgm:t>
        <a:bodyPr/>
        <a:lstStyle/>
        <a:p>
          <a:endParaRPr lang="en-US"/>
        </a:p>
      </dgm:t>
    </dgm:pt>
    <dgm:pt modelId="{BD27EF11-91CA-DC4F-BE97-59F9B819BEF3}" type="pres">
      <dgm:prSet presAssocID="{B50DE75A-99DC-CA49-8BC3-8B8FA9F8A084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en-US"/>
        </a:p>
      </dgm:t>
    </dgm:pt>
    <dgm:pt modelId="{9DC22D23-E66E-0243-9471-01A14E928C8A}" type="pres">
      <dgm:prSet presAssocID="{CA78BF51-81E8-BD46-8F82-AD7240BC6690}" presName="parenttextcomposite" presStyleCnt="0"/>
      <dgm:spPr/>
    </dgm:pt>
    <dgm:pt modelId="{C9B956F1-6C20-1E4D-ACDF-12743B96C95B}" type="pres">
      <dgm:prSet presAssocID="{CA78BF51-81E8-BD46-8F82-AD7240BC6690}" presName="parenttext" presStyleLbl="revTx" presStyleIdx="0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BF9B6C-B386-294E-99C6-E9594AE28151}" type="pres">
      <dgm:prSet presAssocID="{CA78BF51-81E8-BD46-8F82-AD7240BC6690}" presName="parallelogramComposite" presStyleCnt="0"/>
      <dgm:spPr/>
    </dgm:pt>
    <dgm:pt modelId="{FC07815C-2237-2646-A39D-EF7A3E964238}" type="pres">
      <dgm:prSet presAssocID="{CA78BF51-81E8-BD46-8F82-AD7240BC6690}" presName="parallelogram1" presStyleLbl="alignNode1" presStyleIdx="0" presStyleCnt="35"/>
      <dgm:spPr/>
    </dgm:pt>
    <dgm:pt modelId="{F3B33EAA-BBCC-0C44-88C2-6018C785C5AE}" type="pres">
      <dgm:prSet presAssocID="{CA78BF51-81E8-BD46-8F82-AD7240BC6690}" presName="parallelogram2" presStyleLbl="alignNode1" presStyleIdx="1" presStyleCnt="35"/>
      <dgm:spPr/>
    </dgm:pt>
    <dgm:pt modelId="{B196DD56-E0BA-584E-96EE-89FB5E2DBF47}" type="pres">
      <dgm:prSet presAssocID="{CA78BF51-81E8-BD46-8F82-AD7240BC6690}" presName="parallelogram3" presStyleLbl="alignNode1" presStyleIdx="2" presStyleCnt="35"/>
      <dgm:spPr/>
    </dgm:pt>
    <dgm:pt modelId="{2E2615A0-904D-FD4F-B1C7-F815B649C2F9}" type="pres">
      <dgm:prSet presAssocID="{CA78BF51-81E8-BD46-8F82-AD7240BC6690}" presName="parallelogram4" presStyleLbl="alignNode1" presStyleIdx="3" presStyleCnt="35"/>
      <dgm:spPr/>
    </dgm:pt>
    <dgm:pt modelId="{01FEB17A-97E4-BC45-AE96-488BD544BBBE}" type="pres">
      <dgm:prSet presAssocID="{CA78BF51-81E8-BD46-8F82-AD7240BC6690}" presName="parallelogram5" presStyleLbl="alignNode1" presStyleIdx="4" presStyleCnt="35"/>
      <dgm:spPr/>
    </dgm:pt>
    <dgm:pt modelId="{3A986C0D-2D5F-8145-9333-39265C9D6D8D}" type="pres">
      <dgm:prSet presAssocID="{CA78BF51-81E8-BD46-8F82-AD7240BC6690}" presName="parallelogram6" presStyleLbl="alignNode1" presStyleIdx="5" presStyleCnt="35"/>
      <dgm:spPr/>
    </dgm:pt>
    <dgm:pt modelId="{F5ACDC8B-F4EA-BE49-8BEE-E445AA9B0065}" type="pres">
      <dgm:prSet presAssocID="{CA78BF51-81E8-BD46-8F82-AD7240BC6690}" presName="parallelogram7" presStyleLbl="alignNode1" presStyleIdx="6" presStyleCnt="35"/>
      <dgm:spPr/>
    </dgm:pt>
    <dgm:pt modelId="{D9EB124D-45BE-9D4C-AF67-C5E36E22D926}" type="pres">
      <dgm:prSet presAssocID="{F791E550-B2E7-2E46-B05D-EBFB6D4CC0E8}" presName="sibTrans" presStyleCnt="0"/>
      <dgm:spPr/>
    </dgm:pt>
    <dgm:pt modelId="{A8495A2C-7328-5940-AC57-8F012D5A1E5D}" type="pres">
      <dgm:prSet presAssocID="{DD8BFF71-9F8E-1848-B3EE-6FD502A52741}" presName="parenttextcomposite" presStyleCnt="0"/>
      <dgm:spPr/>
    </dgm:pt>
    <dgm:pt modelId="{CC0E2B52-30B8-A245-B3A1-3FFE3B05835F}" type="pres">
      <dgm:prSet presAssocID="{DD8BFF71-9F8E-1848-B3EE-6FD502A52741}" presName="parenttext" presStyleLbl="revTx" presStyleIdx="1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959BD0-099C-8646-93C8-07EA0ADBF9A3}" type="pres">
      <dgm:prSet presAssocID="{DD8BFF71-9F8E-1848-B3EE-6FD502A52741}" presName="parallelogramComposite" presStyleCnt="0"/>
      <dgm:spPr/>
    </dgm:pt>
    <dgm:pt modelId="{038F9328-819C-1A4B-84BD-9E83AB6A8FBE}" type="pres">
      <dgm:prSet presAssocID="{DD8BFF71-9F8E-1848-B3EE-6FD502A52741}" presName="parallelogram1" presStyleLbl="alignNode1" presStyleIdx="7" presStyleCnt="35"/>
      <dgm:spPr/>
    </dgm:pt>
    <dgm:pt modelId="{B27B6A6B-C199-5946-89F2-B833BFA24D7F}" type="pres">
      <dgm:prSet presAssocID="{DD8BFF71-9F8E-1848-B3EE-6FD502A52741}" presName="parallelogram2" presStyleLbl="alignNode1" presStyleIdx="8" presStyleCnt="35"/>
      <dgm:spPr/>
    </dgm:pt>
    <dgm:pt modelId="{33DC7422-78EC-4E43-94EF-EA12275B783B}" type="pres">
      <dgm:prSet presAssocID="{DD8BFF71-9F8E-1848-B3EE-6FD502A52741}" presName="parallelogram3" presStyleLbl="alignNode1" presStyleIdx="9" presStyleCnt="35"/>
      <dgm:spPr/>
    </dgm:pt>
    <dgm:pt modelId="{1159907D-F4A5-9E4A-A455-57169950DEA2}" type="pres">
      <dgm:prSet presAssocID="{DD8BFF71-9F8E-1848-B3EE-6FD502A52741}" presName="parallelogram4" presStyleLbl="alignNode1" presStyleIdx="10" presStyleCnt="35"/>
      <dgm:spPr/>
    </dgm:pt>
    <dgm:pt modelId="{BDDEA0CB-6923-184B-A238-2668A37666B5}" type="pres">
      <dgm:prSet presAssocID="{DD8BFF71-9F8E-1848-B3EE-6FD502A52741}" presName="parallelogram5" presStyleLbl="alignNode1" presStyleIdx="11" presStyleCnt="35"/>
      <dgm:spPr/>
    </dgm:pt>
    <dgm:pt modelId="{1AE807EB-E498-A04D-89DA-9085836B101D}" type="pres">
      <dgm:prSet presAssocID="{DD8BFF71-9F8E-1848-B3EE-6FD502A52741}" presName="parallelogram6" presStyleLbl="alignNode1" presStyleIdx="12" presStyleCnt="35"/>
      <dgm:spPr/>
    </dgm:pt>
    <dgm:pt modelId="{6CC3177B-B711-D542-8553-F5C7A95FC12C}" type="pres">
      <dgm:prSet presAssocID="{DD8BFF71-9F8E-1848-B3EE-6FD502A52741}" presName="parallelogram7" presStyleLbl="alignNode1" presStyleIdx="13" presStyleCnt="35"/>
      <dgm:spPr/>
    </dgm:pt>
    <dgm:pt modelId="{91709BEF-40E3-7D48-AB35-DB56276B0F6F}" type="pres">
      <dgm:prSet presAssocID="{D2A8A704-8EFE-0248-9170-8C1E2191F70F}" presName="sibTrans" presStyleCnt="0"/>
      <dgm:spPr/>
    </dgm:pt>
    <dgm:pt modelId="{12D4795C-7EC4-F749-B86B-A178E20C95F1}" type="pres">
      <dgm:prSet presAssocID="{BDF1EDD6-4DB7-9640-B366-F3A72690320E}" presName="parenttextcomposite" presStyleCnt="0"/>
      <dgm:spPr/>
    </dgm:pt>
    <dgm:pt modelId="{94D4B4A4-0CEE-5141-8691-FF07F7F70A64}" type="pres">
      <dgm:prSet presAssocID="{BDF1EDD6-4DB7-9640-B366-F3A72690320E}" presName="parenttext" presStyleLbl="revTx" presStyleIdx="2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D75D81-C560-EE4E-B338-C3C4BE888CF5}" type="pres">
      <dgm:prSet presAssocID="{BDF1EDD6-4DB7-9640-B366-F3A72690320E}" presName="parallelogramComposite" presStyleCnt="0"/>
      <dgm:spPr/>
    </dgm:pt>
    <dgm:pt modelId="{B9951787-E09B-6042-BE76-63533C3C3694}" type="pres">
      <dgm:prSet presAssocID="{BDF1EDD6-4DB7-9640-B366-F3A72690320E}" presName="parallelogram1" presStyleLbl="alignNode1" presStyleIdx="14" presStyleCnt="35"/>
      <dgm:spPr/>
    </dgm:pt>
    <dgm:pt modelId="{E1BAAA4C-6C8C-114D-846A-D3960AF71801}" type="pres">
      <dgm:prSet presAssocID="{BDF1EDD6-4DB7-9640-B366-F3A72690320E}" presName="parallelogram2" presStyleLbl="alignNode1" presStyleIdx="15" presStyleCnt="35"/>
      <dgm:spPr/>
    </dgm:pt>
    <dgm:pt modelId="{ED9ED919-D8BB-264D-B402-75FB66D036F8}" type="pres">
      <dgm:prSet presAssocID="{BDF1EDD6-4DB7-9640-B366-F3A72690320E}" presName="parallelogram3" presStyleLbl="alignNode1" presStyleIdx="16" presStyleCnt="35"/>
      <dgm:spPr/>
    </dgm:pt>
    <dgm:pt modelId="{6D2FC485-A3BD-0948-928D-0BBC99306684}" type="pres">
      <dgm:prSet presAssocID="{BDF1EDD6-4DB7-9640-B366-F3A72690320E}" presName="parallelogram4" presStyleLbl="alignNode1" presStyleIdx="17" presStyleCnt="35"/>
      <dgm:spPr/>
    </dgm:pt>
    <dgm:pt modelId="{A389C7AA-CE6A-4E4C-8C8D-D2DD0AF2C686}" type="pres">
      <dgm:prSet presAssocID="{BDF1EDD6-4DB7-9640-B366-F3A72690320E}" presName="parallelogram5" presStyleLbl="alignNode1" presStyleIdx="18" presStyleCnt="35"/>
      <dgm:spPr/>
    </dgm:pt>
    <dgm:pt modelId="{5DA0A4FD-C30B-C741-B1BB-FAA2F922A2CB}" type="pres">
      <dgm:prSet presAssocID="{BDF1EDD6-4DB7-9640-B366-F3A72690320E}" presName="parallelogram6" presStyleLbl="alignNode1" presStyleIdx="19" presStyleCnt="35"/>
      <dgm:spPr/>
    </dgm:pt>
    <dgm:pt modelId="{F6FE69AE-ED05-4342-A544-43D8EFFAC42E}" type="pres">
      <dgm:prSet presAssocID="{BDF1EDD6-4DB7-9640-B366-F3A72690320E}" presName="parallelogram7" presStyleLbl="alignNode1" presStyleIdx="20" presStyleCnt="35"/>
      <dgm:spPr/>
    </dgm:pt>
    <dgm:pt modelId="{67FCDA82-1AE7-5849-AD1E-127285CB8089}" type="pres">
      <dgm:prSet presAssocID="{5AD8E2FB-2F50-C348-A088-DD9A8201C12A}" presName="sibTrans" presStyleCnt="0"/>
      <dgm:spPr/>
    </dgm:pt>
    <dgm:pt modelId="{004C9AD6-59E6-F146-B4D8-EDB224E52D7C}" type="pres">
      <dgm:prSet presAssocID="{71018DD0-6F75-694E-AB9C-14ADED63CA49}" presName="parenttextcomposite" presStyleCnt="0"/>
      <dgm:spPr/>
    </dgm:pt>
    <dgm:pt modelId="{9E5E051E-5B78-754C-A1AD-5A9AE52F3F9E}" type="pres">
      <dgm:prSet presAssocID="{71018DD0-6F75-694E-AB9C-14ADED63CA49}" presName="parenttext" presStyleLbl="revTx" presStyleIdx="3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8FB72D-71F2-DD46-8548-BDE75FAD28DF}" type="pres">
      <dgm:prSet presAssocID="{71018DD0-6F75-694E-AB9C-14ADED63CA49}" presName="parallelogramComposite" presStyleCnt="0"/>
      <dgm:spPr/>
    </dgm:pt>
    <dgm:pt modelId="{8EB7C545-553F-4340-9448-52657C30EB67}" type="pres">
      <dgm:prSet presAssocID="{71018DD0-6F75-694E-AB9C-14ADED63CA49}" presName="parallelogram1" presStyleLbl="alignNode1" presStyleIdx="21" presStyleCnt="35"/>
      <dgm:spPr/>
    </dgm:pt>
    <dgm:pt modelId="{D10EFD07-F40F-ED46-9D22-A7389F296E5A}" type="pres">
      <dgm:prSet presAssocID="{71018DD0-6F75-694E-AB9C-14ADED63CA49}" presName="parallelogram2" presStyleLbl="alignNode1" presStyleIdx="22" presStyleCnt="35"/>
      <dgm:spPr/>
    </dgm:pt>
    <dgm:pt modelId="{AA30C3EB-00CA-E749-BBD8-A2FEAD8D157A}" type="pres">
      <dgm:prSet presAssocID="{71018DD0-6F75-694E-AB9C-14ADED63CA49}" presName="parallelogram3" presStyleLbl="alignNode1" presStyleIdx="23" presStyleCnt="35"/>
      <dgm:spPr/>
    </dgm:pt>
    <dgm:pt modelId="{8EF39050-4A3F-0549-95FA-4B4BDDCBCA11}" type="pres">
      <dgm:prSet presAssocID="{71018DD0-6F75-694E-AB9C-14ADED63CA49}" presName="parallelogram4" presStyleLbl="alignNode1" presStyleIdx="24" presStyleCnt="35"/>
      <dgm:spPr/>
    </dgm:pt>
    <dgm:pt modelId="{EC5DBD87-21B7-7F41-9F63-E9C58068DC00}" type="pres">
      <dgm:prSet presAssocID="{71018DD0-6F75-694E-AB9C-14ADED63CA49}" presName="parallelogram5" presStyleLbl="alignNode1" presStyleIdx="25" presStyleCnt="35"/>
      <dgm:spPr/>
    </dgm:pt>
    <dgm:pt modelId="{05E5FAAC-7771-0443-893F-241F939E12F5}" type="pres">
      <dgm:prSet presAssocID="{71018DD0-6F75-694E-AB9C-14ADED63CA49}" presName="parallelogram6" presStyleLbl="alignNode1" presStyleIdx="26" presStyleCnt="35"/>
      <dgm:spPr/>
    </dgm:pt>
    <dgm:pt modelId="{1421FE95-0AE7-BF48-A28B-062B435632BF}" type="pres">
      <dgm:prSet presAssocID="{71018DD0-6F75-694E-AB9C-14ADED63CA49}" presName="parallelogram7" presStyleLbl="alignNode1" presStyleIdx="27" presStyleCnt="35"/>
      <dgm:spPr/>
    </dgm:pt>
    <dgm:pt modelId="{A81BCF9C-9498-454D-AB73-73106381698C}" type="pres">
      <dgm:prSet presAssocID="{9FDED1B5-D9A3-F348-82A6-0D54039299C2}" presName="sibTrans" presStyleCnt="0"/>
      <dgm:spPr/>
    </dgm:pt>
    <dgm:pt modelId="{8AE93453-1552-7F46-880F-C429D064A4CF}" type="pres">
      <dgm:prSet presAssocID="{48479458-E2F5-5A4D-B62C-AF91C43F155E}" presName="parenttextcomposite" presStyleCnt="0"/>
      <dgm:spPr/>
    </dgm:pt>
    <dgm:pt modelId="{264CB2D7-D6EE-4742-953E-017E3B36D043}" type="pres">
      <dgm:prSet presAssocID="{48479458-E2F5-5A4D-B62C-AF91C43F155E}" presName="parenttext" presStyleLbl="revTx" presStyleIdx="4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C8EEDE-421E-5448-B6C6-DF92CCA26C32}" type="pres">
      <dgm:prSet presAssocID="{48479458-E2F5-5A4D-B62C-AF91C43F155E}" presName="parallelogramComposite" presStyleCnt="0"/>
      <dgm:spPr/>
    </dgm:pt>
    <dgm:pt modelId="{332CC1B7-BD5A-874B-9F45-6E36C36D4F79}" type="pres">
      <dgm:prSet presAssocID="{48479458-E2F5-5A4D-B62C-AF91C43F155E}" presName="parallelogram1" presStyleLbl="alignNode1" presStyleIdx="28" presStyleCnt="35"/>
      <dgm:spPr/>
    </dgm:pt>
    <dgm:pt modelId="{A8224724-E528-8B43-BBC4-6C2563E9BC8E}" type="pres">
      <dgm:prSet presAssocID="{48479458-E2F5-5A4D-B62C-AF91C43F155E}" presName="parallelogram2" presStyleLbl="alignNode1" presStyleIdx="29" presStyleCnt="35"/>
      <dgm:spPr/>
    </dgm:pt>
    <dgm:pt modelId="{1B4AE7CD-F449-D149-91E0-D79822751019}" type="pres">
      <dgm:prSet presAssocID="{48479458-E2F5-5A4D-B62C-AF91C43F155E}" presName="parallelogram3" presStyleLbl="alignNode1" presStyleIdx="30" presStyleCnt="35"/>
      <dgm:spPr/>
    </dgm:pt>
    <dgm:pt modelId="{7C905E9F-BB6F-E546-8D72-09F937572293}" type="pres">
      <dgm:prSet presAssocID="{48479458-E2F5-5A4D-B62C-AF91C43F155E}" presName="parallelogram4" presStyleLbl="alignNode1" presStyleIdx="31" presStyleCnt="35"/>
      <dgm:spPr/>
    </dgm:pt>
    <dgm:pt modelId="{3DC5B77A-C1EA-3B45-8397-9F0D4C3DD524}" type="pres">
      <dgm:prSet presAssocID="{48479458-E2F5-5A4D-B62C-AF91C43F155E}" presName="parallelogram5" presStyleLbl="alignNode1" presStyleIdx="32" presStyleCnt="35"/>
      <dgm:spPr/>
    </dgm:pt>
    <dgm:pt modelId="{B79A0A02-95FD-134F-9FEC-ECB1CA992B7B}" type="pres">
      <dgm:prSet presAssocID="{48479458-E2F5-5A4D-B62C-AF91C43F155E}" presName="parallelogram6" presStyleLbl="alignNode1" presStyleIdx="33" presStyleCnt="35"/>
      <dgm:spPr/>
    </dgm:pt>
    <dgm:pt modelId="{E0473F2B-8149-E640-9CCD-0FD410DB951C}" type="pres">
      <dgm:prSet presAssocID="{48479458-E2F5-5A4D-B62C-AF91C43F155E}" presName="parallelogram7" presStyleLbl="alignNode1" presStyleIdx="34" presStyleCnt="35"/>
      <dgm:spPr/>
    </dgm:pt>
  </dgm:ptLst>
  <dgm:cxnLst>
    <dgm:cxn modelId="{3A86A0C6-04A0-6B4B-BBCC-59C059FFEC40}" type="presOf" srcId="{CA78BF51-81E8-BD46-8F82-AD7240BC6690}" destId="{C9B956F1-6C20-1E4D-ACDF-12743B96C95B}" srcOrd="0" destOrd="0" presId="urn:microsoft.com/office/officeart/2008/layout/VerticalAccentList"/>
    <dgm:cxn modelId="{887BC84F-B9AD-0F47-A0BF-21AEE9EDBFFD}" srcId="{B50DE75A-99DC-CA49-8BC3-8B8FA9F8A084}" destId="{CA78BF51-81E8-BD46-8F82-AD7240BC6690}" srcOrd="0" destOrd="0" parTransId="{82BC6838-BDA5-4442-A011-0FEAF869E334}" sibTransId="{F791E550-B2E7-2E46-B05D-EBFB6D4CC0E8}"/>
    <dgm:cxn modelId="{4DAD53B9-8809-094B-B2C4-32FF6634BA5F}" srcId="{B50DE75A-99DC-CA49-8BC3-8B8FA9F8A084}" destId="{BDF1EDD6-4DB7-9640-B366-F3A72690320E}" srcOrd="2" destOrd="0" parTransId="{5E68CF38-45D7-3943-91D7-00E2EA51B027}" sibTransId="{5AD8E2FB-2F50-C348-A088-DD9A8201C12A}"/>
    <dgm:cxn modelId="{B9623CEB-EA63-5B49-B8FC-8843F2ED8D97}" type="presOf" srcId="{48479458-E2F5-5A4D-B62C-AF91C43F155E}" destId="{264CB2D7-D6EE-4742-953E-017E3B36D043}" srcOrd="0" destOrd="0" presId="urn:microsoft.com/office/officeart/2008/layout/VerticalAccentList"/>
    <dgm:cxn modelId="{AC93ABF4-A71E-E448-A894-B4689A6A5142}" srcId="{B50DE75A-99DC-CA49-8BC3-8B8FA9F8A084}" destId="{48479458-E2F5-5A4D-B62C-AF91C43F155E}" srcOrd="4" destOrd="0" parTransId="{FD88C935-B470-D744-ABB0-1E46B91F324C}" sibTransId="{A6BA22A0-4A1C-594E-B543-B27D97ADDB3C}"/>
    <dgm:cxn modelId="{93A6B03F-190D-4D42-8E88-8282ED8245FD}" type="presOf" srcId="{DD8BFF71-9F8E-1848-B3EE-6FD502A52741}" destId="{CC0E2B52-30B8-A245-B3A1-3FFE3B05835F}" srcOrd="0" destOrd="0" presId="urn:microsoft.com/office/officeart/2008/layout/VerticalAccentList"/>
    <dgm:cxn modelId="{A9B91F40-4CFC-6B42-9B76-27D00ABAE69F}" srcId="{B50DE75A-99DC-CA49-8BC3-8B8FA9F8A084}" destId="{71018DD0-6F75-694E-AB9C-14ADED63CA49}" srcOrd="3" destOrd="0" parTransId="{425BFBE8-BA54-BC4E-A0A3-98DF7793B679}" sibTransId="{9FDED1B5-D9A3-F348-82A6-0D54039299C2}"/>
    <dgm:cxn modelId="{DFBEDA30-48BB-0C4D-8568-5654FBE9E7A9}" type="presOf" srcId="{BDF1EDD6-4DB7-9640-B366-F3A72690320E}" destId="{94D4B4A4-0CEE-5141-8691-FF07F7F70A64}" srcOrd="0" destOrd="0" presId="urn:microsoft.com/office/officeart/2008/layout/VerticalAccentList"/>
    <dgm:cxn modelId="{51B9BE07-907E-7843-8A87-0AEB252D0EA5}" type="presOf" srcId="{B50DE75A-99DC-CA49-8BC3-8B8FA9F8A084}" destId="{BD27EF11-91CA-DC4F-BE97-59F9B819BEF3}" srcOrd="0" destOrd="0" presId="urn:microsoft.com/office/officeart/2008/layout/VerticalAccentList"/>
    <dgm:cxn modelId="{2960A0F2-586F-E748-B2EB-CBACBE525FCF}" srcId="{B50DE75A-99DC-CA49-8BC3-8B8FA9F8A084}" destId="{DD8BFF71-9F8E-1848-B3EE-6FD502A52741}" srcOrd="1" destOrd="0" parTransId="{0FBCF116-C628-E849-8E04-5EB864315DEF}" sibTransId="{D2A8A704-8EFE-0248-9170-8C1E2191F70F}"/>
    <dgm:cxn modelId="{10797ACA-5760-7949-96A2-BF00D0A723A9}" type="presOf" srcId="{71018DD0-6F75-694E-AB9C-14ADED63CA49}" destId="{9E5E051E-5B78-754C-A1AD-5A9AE52F3F9E}" srcOrd="0" destOrd="0" presId="urn:microsoft.com/office/officeart/2008/layout/VerticalAccentList"/>
    <dgm:cxn modelId="{F4F71F6F-2834-0045-9319-C019A859BBA5}" type="presParOf" srcId="{BD27EF11-91CA-DC4F-BE97-59F9B819BEF3}" destId="{9DC22D23-E66E-0243-9471-01A14E928C8A}" srcOrd="0" destOrd="0" presId="urn:microsoft.com/office/officeart/2008/layout/VerticalAccentList"/>
    <dgm:cxn modelId="{7F3FF702-3C67-2348-BE5D-64489032011C}" type="presParOf" srcId="{9DC22D23-E66E-0243-9471-01A14E928C8A}" destId="{C9B956F1-6C20-1E4D-ACDF-12743B96C95B}" srcOrd="0" destOrd="0" presId="urn:microsoft.com/office/officeart/2008/layout/VerticalAccentList"/>
    <dgm:cxn modelId="{E76FB7F6-4449-9C4D-B334-44296995F137}" type="presParOf" srcId="{BD27EF11-91CA-DC4F-BE97-59F9B819BEF3}" destId="{DBBF9B6C-B386-294E-99C6-E9594AE28151}" srcOrd="1" destOrd="0" presId="urn:microsoft.com/office/officeart/2008/layout/VerticalAccentList"/>
    <dgm:cxn modelId="{C7EE12BB-0BE3-D94A-B6AD-AC8CA2E7178B}" type="presParOf" srcId="{DBBF9B6C-B386-294E-99C6-E9594AE28151}" destId="{FC07815C-2237-2646-A39D-EF7A3E964238}" srcOrd="0" destOrd="0" presId="urn:microsoft.com/office/officeart/2008/layout/VerticalAccentList"/>
    <dgm:cxn modelId="{31D3D91B-1963-2A42-8B4A-6B947A05403D}" type="presParOf" srcId="{DBBF9B6C-B386-294E-99C6-E9594AE28151}" destId="{F3B33EAA-BBCC-0C44-88C2-6018C785C5AE}" srcOrd="1" destOrd="0" presId="urn:microsoft.com/office/officeart/2008/layout/VerticalAccentList"/>
    <dgm:cxn modelId="{3F487363-202B-B743-AF3F-CD7FFBDF789F}" type="presParOf" srcId="{DBBF9B6C-B386-294E-99C6-E9594AE28151}" destId="{B196DD56-E0BA-584E-96EE-89FB5E2DBF47}" srcOrd="2" destOrd="0" presId="urn:microsoft.com/office/officeart/2008/layout/VerticalAccentList"/>
    <dgm:cxn modelId="{F5960F2B-D28A-2D4D-BD42-1333CC02E47F}" type="presParOf" srcId="{DBBF9B6C-B386-294E-99C6-E9594AE28151}" destId="{2E2615A0-904D-FD4F-B1C7-F815B649C2F9}" srcOrd="3" destOrd="0" presId="urn:microsoft.com/office/officeart/2008/layout/VerticalAccentList"/>
    <dgm:cxn modelId="{FD8C4B58-C514-8A40-AD89-A722390C3199}" type="presParOf" srcId="{DBBF9B6C-B386-294E-99C6-E9594AE28151}" destId="{01FEB17A-97E4-BC45-AE96-488BD544BBBE}" srcOrd="4" destOrd="0" presId="urn:microsoft.com/office/officeart/2008/layout/VerticalAccentList"/>
    <dgm:cxn modelId="{723E42F3-5A6D-FE41-A6BB-B1860D8F5EE1}" type="presParOf" srcId="{DBBF9B6C-B386-294E-99C6-E9594AE28151}" destId="{3A986C0D-2D5F-8145-9333-39265C9D6D8D}" srcOrd="5" destOrd="0" presId="urn:microsoft.com/office/officeart/2008/layout/VerticalAccentList"/>
    <dgm:cxn modelId="{E95C1F64-2CFB-3A4A-A01A-A1D51584317C}" type="presParOf" srcId="{DBBF9B6C-B386-294E-99C6-E9594AE28151}" destId="{F5ACDC8B-F4EA-BE49-8BEE-E445AA9B0065}" srcOrd="6" destOrd="0" presId="urn:microsoft.com/office/officeart/2008/layout/VerticalAccentList"/>
    <dgm:cxn modelId="{070BA368-9571-5344-BFE5-AC408301C2D6}" type="presParOf" srcId="{BD27EF11-91CA-DC4F-BE97-59F9B819BEF3}" destId="{D9EB124D-45BE-9D4C-AF67-C5E36E22D926}" srcOrd="2" destOrd="0" presId="urn:microsoft.com/office/officeart/2008/layout/VerticalAccentList"/>
    <dgm:cxn modelId="{8D4FCC5B-1D5D-1140-85E5-75B612DDCDA9}" type="presParOf" srcId="{BD27EF11-91CA-DC4F-BE97-59F9B819BEF3}" destId="{A8495A2C-7328-5940-AC57-8F012D5A1E5D}" srcOrd="3" destOrd="0" presId="urn:microsoft.com/office/officeart/2008/layout/VerticalAccentList"/>
    <dgm:cxn modelId="{27353113-692E-594D-85AE-F91D7860BEFC}" type="presParOf" srcId="{A8495A2C-7328-5940-AC57-8F012D5A1E5D}" destId="{CC0E2B52-30B8-A245-B3A1-3FFE3B05835F}" srcOrd="0" destOrd="0" presId="urn:microsoft.com/office/officeart/2008/layout/VerticalAccentList"/>
    <dgm:cxn modelId="{986D83BF-BD68-6048-A4A1-1E45AE7059C0}" type="presParOf" srcId="{BD27EF11-91CA-DC4F-BE97-59F9B819BEF3}" destId="{FF959BD0-099C-8646-93C8-07EA0ADBF9A3}" srcOrd="4" destOrd="0" presId="urn:microsoft.com/office/officeart/2008/layout/VerticalAccentList"/>
    <dgm:cxn modelId="{454116AF-76C1-5F4D-8D10-10F1EBD74E62}" type="presParOf" srcId="{FF959BD0-099C-8646-93C8-07EA0ADBF9A3}" destId="{038F9328-819C-1A4B-84BD-9E83AB6A8FBE}" srcOrd="0" destOrd="0" presId="urn:microsoft.com/office/officeart/2008/layout/VerticalAccentList"/>
    <dgm:cxn modelId="{0656807D-5F04-EA48-96C7-0D70A40847A8}" type="presParOf" srcId="{FF959BD0-099C-8646-93C8-07EA0ADBF9A3}" destId="{B27B6A6B-C199-5946-89F2-B833BFA24D7F}" srcOrd="1" destOrd="0" presId="urn:microsoft.com/office/officeart/2008/layout/VerticalAccentList"/>
    <dgm:cxn modelId="{5BE6A47D-955A-C94C-9E11-8A418B98791E}" type="presParOf" srcId="{FF959BD0-099C-8646-93C8-07EA0ADBF9A3}" destId="{33DC7422-78EC-4E43-94EF-EA12275B783B}" srcOrd="2" destOrd="0" presId="urn:microsoft.com/office/officeart/2008/layout/VerticalAccentList"/>
    <dgm:cxn modelId="{0DC98D48-EEF8-2B42-B59D-9E755404420D}" type="presParOf" srcId="{FF959BD0-099C-8646-93C8-07EA0ADBF9A3}" destId="{1159907D-F4A5-9E4A-A455-57169950DEA2}" srcOrd="3" destOrd="0" presId="urn:microsoft.com/office/officeart/2008/layout/VerticalAccentList"/>
    <dgm:cxn modelId="{0D75D5B2-150F-CB40-B36F-EB142B4B3C14}" type="presParOf" srcId="{FF959BD0-099C-8646-93C8-07EA0ADBF9A3}" destId="{BDDEA0CB-6923-184B-A238-2668A37666B5}" srcOrd="4" destOrd="0" presId="urn:microsoft.com/office/officeart/2008/layout/VerticalAccentList"/>
    <dgm:cxn modelId="{09A87DD1-D031-F544-ACDF-9EAC1D43AC0F}" type="presParOf" srcId="{FF959BD0-099C-8646-93C8-07EA0ADBF9A3}" destId="{1AE807EB-E498-A04D-89DA-9085836B101D}" srcOrd="5" destOrd="0" presId="urn:microsoft.com/office/officeart/2008/layout/VerticalAccentList"/>
    <dgm:cxn modelId="{97D43525-C7BF-F443-96D9-39EF51B54E7B}" type="presParOf" srcId="{FF959BD0-099C-8646-93C8-07EA0ADBF9A3}" destId="{6CC3177B-B711-D542-8553-F5C7A95FC12C}" srcOrd="6" destOrd="0" presId="urn:microsoft.com/office/officeart/2008/layout/VerticalAccentList"/>
    <dgm:cxn modelId="{EF4469A3-410F-5942-9EC4-9F54CD2A6678}" type="presParOf" srcId="{BD27EF11-91CA-DC4F-BE97-59F9B819BEF3}" destId="{91709BEF-40E3-7D48-AB35-DB56276B0F6F}" srcOrd="5" destOrd="0" presId="urn:microsoft.com/office/officeart/2008/layout/VerticalAccentList"/>
    <dgm:cxn modelId="{A71A79A0-79F6-3745-8BE6-E157CED367B5}" type="presParOf" srcId="{BD27EF11-91CA-DC4F-BE97-59F9B819BEF3}" destId="{12D4795C-7EC4-F749-B86B-A178E20C95F1}" srcOrd="6" destOrd="0" presId="urn:microsoft.com/office/officeart/2008/layout/VerticalAccentList"/>
    <dgm:cxn modelId="{07A85DE0-9D1A-3F48-9071-F93E1F497715}" type="presParOf" srcId="{12D4795C-7EC4-F749-B86B-A178E20C95F1}" destId="{94D4B4A4-0CEE-5141-8691-FF07F7F70A64}" srcOrd="0" destOrd="0" presId="urn:microsoft.com/office/officeart/2008/layout/VerticalAccentList"/>
    <dgm:cxn modelId="{DF3BA130-7E8E-A24F-B1CD-54C56FA32877}" type="presParOf" srcId="{BD27EF11-91CA-DC4F-BE97-59F9B819BEF3}" destId="{C9D75D81-C560-EE4E-B338-C3C4BE888CF5}" srcOrd="7" destOrd="0" presId="urn:microsoft.com/office/officeart/2008/layout/VerticalAccentList"/>
    <dgm:cxn modelId="{2F931D2E-DF7E-2447-9DAE-5AF234BD3EB4}" type="presParOf" srcId="{C9D75D81-C560-EE4E-B338-C3C4BE888CF5}" destId="{B9951787-E09B-6042-BE76-63533C3C3694}" srcOrd="0" destOrd="0" presId="urn:microsoft.com/office/officeart/2008/layout/VerticalAccentList"/>
    <dgm:cxn modelId="{5E239404-ECDB-C047-8D96-F7A4D6837E0D}" type="presParOf" srcId="{C9D75D81-C560-EE4E-B338-C3C4BE888CF5}" destId="{E1BAAA4C-6C8C-114D-846A-D3960AF71801}" srcOrd="1" destOrd="0" presId="urn:microsoft.com/office/officeart/2008/layout/VerticalAccentList"/>
    <dgm:cxn modelId="{C67B15AF-C587-C24B-8B92-6148ECCE1ED0}" type="presParOf" srcId="{C9D75D81-C560-EE4E-B338-C3C4BE888CF5}" destId="{ED9ED919-D8BB-264D-B402-75FB66D036F8}" srcOrd="2" destOrd="0" presId="urn:microsoft.com/office/officeart/2008/layout/VerticalAccentList"/>
    <dgm:cxn modelId="{DC3303D5-54D6-7E4F-A7FC-02A728EAA7F0}" type="presParOf" srcId="{C9D75D81-C560-EE4E-B338-C3C4BE888CF5}" destId="{6D2FC485-A3BD-0948-928D-0BBC99306684}" srcOrd="3" destOrd="0" presId="urn:microsoft.com/office/officeart/2008/layout/VerticalAccentList"/>
    <dgm:cxn modelId="{E41A5951-F009-7E49-8BBB-F40E2454D8F6}" type="presParOf" srcId="{C9D75D81-C560-EE4E-B338-C3C4BE888CF5}" destId="{A389C7AA-CE6A-4E4C-8C8D-D2DD0AF2C686}" srcOrd="4" destOrd="0" presId="urn:microsoft.com/office/officeart/2008/layout/VerticalAccentList"/>
    <dgm:cxn modelId="{93C803D7-3345-FD43-A211-86C3EE152B89}" type="presParOf" srcId="{C9D75D81-C560-EE4E-B338-C3C4BE888CF5}" destId="{5DA0A4FD-C30B-C741-B1BB-FAA2F922A2CB}" srcOrd="5" destOrd="0" presId="urn:microsoft.com/office/officeart/2008/layout/VerticalAccentList"/>
    <dgm:cxn modelId="{92F95658-5169-824D-8F62-07729BF1E956}" type="presParOf" srcId="{C9D75D81-C560-EE4E-B338-C3C4BE888CF5}" destId="{F6FE69AE-ED05-4342-A544-43D8EFFAC42E}" srcOrd="6" destOrd="0" presId="urn:microsoft.com/office/officeart/2008/layout/VerticalAccentList"/>
    <dgm:cxn modelId="{7B69B714-39FE-4349-B6BA-F5CDC7B13748}" type="presParOf" srcId="{BD27EF11-91CA-DC4F-BE97-59F9B819BEF3}" destId="{67FCDA82-1AE7-5849-AD1E-127285CB8089}" srcOrd="8" destOrd="0" presId="urn:microsoft.com/office/officeart/2008/layout/VerticalAccentList"/>
    <dgm:cxn modelId="{0DB972B2-244D-094F-8A38-490694D2C9F3}" type="presParOf" srcId="{BD27EF11-91CA-DC4F-BE97-59F9B819BEF3}" destId="{004C9AD6-59E6-F146-B4D8-EDB224E52D7C}" srcOrd="9" destOrd="0" presId="urn:microsoft.com/office/officeart/2008/layout/VerticalAccentList"/>
    <dgm:cxn modelId="{83BA9A0C-3AC5-A14C-B24F-B6BC9B5F9E99}" type="presParOf" srcId="{004C9AD6-59E6-F146-B4D8-EDB224E52D7C}" destId="{9E5E051E-5B78-754C-A1AD-5A9AE52F3F9E}" srcOrd="0" destOrd="0" presId="urn:microsoft.com/office/officeart/2008/layout/VerticalAccentList"/>
    <dgm:cxn modelId="{4AB6C04E-D62B-3943-B1E1-5825AED6BF65}" type="presParOf" srcId="{BD27EF11-91CA-DC4F-BE97-59F9B819BEF3}" destId="{AC8FB72D-71F2-DD46-8548-BDE75FAD28DF}" srcOrd="10" destOrd="0" presId="urn:microsoft.com/office/officeart/2008/layout/VerticalAccentList"/>
    <dgm:cxn modelId="{BA65DFD4-3D1D-D549-A774-FF9226E24838}" type="presParOf" srcId="{AC8FB72D-71F2-DD46-8548-BDE75FAD28DF}" destId="{8EB7C545-553F-4340-9448-52657C30EB67}" srcOrd="0" destOrd="0" presId="urn:microsoft.com/office/officeart/2008/layout/VerticalAccentList"/>
    <dgm:cxn modelId="{544E4713-4EFD-0A43-A7A5-792F406C9360}" type="presParOf" srcId="{AC8FB72D-71F2-DD46-8548-BDE75FAD28DF}" destId="{D10EFD07-F40F-ED46-9D22-A7389F296E5A}" srcOrd="1" destOrd="0" presId="urn:microsoft.com/office/officeart/2008/layout/VerticalAccentList"/>
    <dgm:cxn modelId="{0E89A7ED-3021-C048-A8CC-D7D89526E825}" type="presParOf" srcId="{AC8FB72D-71F2-DD46-8548-BDE75FAD28DF}" destId="{AA30C3EB-00CA-E749-BBD8-A2FEAD8D157A}" srcOrd="2" destOrd="0" presId="urn:microsoft.com/office/officeart/2008/layout/VerticalAccentList"/>
    <dgm:cxn modelId="{837E6C11-00D0-CA42-811D-351B866B7B78}" type="presParOf" srcId="{AC8FB72D-71F2-DD46-8548-BDE75FAD28DF}" destId="{8EF39050-4A3F-0549-95FA-4B4BDDCBCA11}" srcOrd="3" destOrd="0" presId="urn:microsoft.com/office/officeart/2008/layout/VerticalAccentList"/>
    <dgm:cxn modelId="{860A7281-C3AC-A242-BCEC-B2978A9BF937}" type="presParOf" srcId="{AC8FB72D-71F2-DD46-8548-BDE75FAD28DF}" destId="{EC5DBD87-21B7-7F41-9F63-E9C58068DC00}" srcOrd="4" destOrd="0" presId="urn:microsoft.com/office/officeart/2008/layout/VerticalAccentList"/>
    <dgm:cxn modelId="{9E31630F-14CE-AD42-90B3-EE6968AF3D0F}" type="presParOf" srcId="{AC8FB72D-71F2-DD46-8548-BDE75FAD28DF}" destId="{05E5FAAC-7771-0443-893F-241F939E12F5}" srcOrd="5" destOrd="0" presId="urn:microsoft.com/office/officeart/2008/layout/VerticalAccentList"/>
    <dgm:cxn modelId="{EFAB8270-A520-934E-915D-55EDCC8CFDFD}" type="presParOf" srcId="{AC8FB72D-71F2-DD46-8548-BDE75FAD28DF}" destId="{1421FE95-0AE7-BF48-A28B-062B435632BF}" srcOrd="6" destOrd="0" presId="urn:microsoft.com/office/officeart/2008/layout/VerticalAccentList"/>
    <dgm:cxn modelId="{820F21A6-5D18-2449-9045-D8239ACA865D}" type="presParOf" srcId="{BD27EF11-91CA-DC4F-BE97-59F9B819BEF3}" destId="{A81BCF9C-9498-454D-AB73-73106381698C}" srcOrd="11" destOrd="0" presId="urn:microsoft.com/office/officeart/2008/layout/VerticalAccentList"/>
    <dgm:cxn modelId="{C2E554BB-E9B9-8B40-8BB5-3A854846FFBB}" type="presParOf" srcId="{BD27EF11-91CA-DC4F-BE97-59F9B819BEF3}" destId="{8AE93453-1552-7F46-880F-C429D064A4CF}" srcOrd="12" destOrd="0" presId="urn:microsoft.com/office/officeart/2008/layout/VerticalAccentList"/>
    <dgm:cxn modelId="{04FFA754-4100-4C45-AF21-1B48FD5A678B}" type="presParOf" srcId="{8AE93453-1552-7F46-880F-C429D064A4CF}" destId="{264CB2D7-D6EE-4742-953E-017E3B36D043}" srcOrd="0" destOrd="0" presId="urn:microsoft.com/office/officeart/2008/layout/VerticalAccentList"/>
    <dgm:cxn modelId="{1EC28E6C-FBF8-034A-8D09-FC93B414A31C}" type="presParOf" srcId="{BD27EF11-91CA-DC4F-BE97-59F9B819BEF3}" destId="{93C8EEDE-421E-5448-B6C6-DF92CCA26C32}" srcOrd="13" destOrd="0" presId="urn:microsoft.com/office/officeart/2008/layout/VerticalAccentList"/>
    <dgm:cxn modelId="{B1F0F2E8-C502-5B49-AD42-373ABA9E6243}" type="presParOf" srcId="{93C8EEDE-421E-5448-B6C6-DF92CCA26C32}" destId="{332CC1B7-BD5A-874B-9F45-6E36C36D4F79}" srcOrd="0" destOrd="0" presId="urn:microsoft.com/office/officeart/2008/layout/VerticalAccentList"/>
    <dgm:cxn modelId="{9D7A0F40-1254-5645-9F52-FAE6476820E5}" type="presParOf" srcId="{93C8EEDE-421E-5448-B6C6-DF92CCA26C32}" destId="{A8224724-E528-8B43-BBC4-6C2563E9BC8E}" srcOrd="1" destOrd="0" presId="urn:microsoft.com/office/officeart/2008/layout/VerticalAccentList"/>
    <dgm:cxn modelId="{8E1CC572-881A-AC45-A58D-5C5B07393C3D}" type="presParOf" srcId="{93C8EEDE-421E-5448-B6C6-DF92CCA26C32}" destId="{1B4AE7CD-F449-D149-91E0-D79822751019}" srcOrd="2" destOrd="0" presId="urn:microsoft.com/office/officeart/2008/layout/VerticalAccentList"/>
    <dgm:cxn modelId="{B31D4E05-887F-2D4F-907C-F75FB11FAAD2}" type="presParOf" srcId="{93C8EEDE-421E-5448-B6C6-DF92CCA26C32}" destId="{7C905E9F-BB6F-E546-8D72-09F937572293}" srcOrd="3" destOrd="0" presId="urn:microsoft.com/office/officeart/2008/layout/VerticalAccentList"/>
    <dgm:cxn modelId="{BAD47204-D725-F84F-987B-0B8F3A3DE786}" type="presParOf" srcId="{93C8EEDE-421E-5448-B6C6-DF92CCA26C32}" destId="{3DC5B77A-C1EA-3B45-8397-9F0D4C3DD524}" srcOrd="4" destOrd="0" presId="urn:microsoft.com/office/officeart/2008/layout/VerticalAccentList"/>
    <dgm:cxn modelId="{F9A7A700-447C-3D41-87FF-99C53ECD68D1}" type="presParOf" srcId="{93C8EEDE-421E-5448-B6C6-DF92CCA26C32}" destId="{B79A0A02-95FD-134F-9FEC-ECB1CA992B7B}" srcOrd="5" destOrd="0" presId="urn:microsoft.com/office/officeart/2008/layout/VerticalAccentList"/>
    <dgm:cxn modelId="{D359EA3D-6421-A840-B523-0FAAE2BA1716}" type="presParOf" srcId="{93C8EEDE-421E-5448-B6C6-DF92CCA26C32}" destId="{E0473F2B-8149-E640-9CCD-0FD410DB951C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DF7886C-B8BA-3341-8F5E-77A7E173A99A}" type="doc">
      <dgm:prSet loTypeId="urn:microsoft.com/office/officeart/2005/8/layout/vProcess5" loCatId="" qsTypeId="urn:microsoft.com/office/officeart/2005/8/quickstyle/simple4" qsCatId="simple" csTypeId="urn:microsoft.com/office/officeart/2005/8/colors/accent2_2" csCatId="accent2" phldr="1"/>
      <dgm:spPr/>
    </dgm:pt>
    <dgm:pt modelId="{7793756B-43EE-7B49-8CD2-DE5D2231CA54}">
      <dgm:prSet phldrT="[Text]"/>
      <dgm:spPr/>
      <dgm:t>
        <a:bodyPr/>
        <a:lstStyle/>
        <a:p>
          <a:r>
            <a:rPr lang="en-US" dirty="0" smtClean="0"/>
            <a:t>Define Audiences</a:t>
          </a:r>
          <a:endParaRPr lang="en-US" dirty="0"/>
        </a:p>
      </dgm:t>
    </dgm:pt>
    <dgm:pt modelId="{DE502F18-302A-F241-B0F9-2295003D6BD9}" type="parTrans" cxnId="{C8FAAC23-10ED-9143-A72C-CB545807C83E}">
      <dgm:prSet/>
      <dgm:spPr/>
      <dgm:t>
        <a:bodyPr/>
        <a:lstStyle/>
        <a:p>
          <a:endParaRPr lang="en-US"/>
        </a:p>
      </dgm:t>
    </dgm:pt>
    <dgm:pt modelId="{8D20F951-FAC7-8F44-86B2-ED53F2FB3C19}" type="sibTrans" cxnId="{C8FAAC23-10ED-9143-A72C-CB545807C83E}">
      <dgm:prSet/>
      <dgm:spPr/>
      <dgm:t>
        <a:bodyPr/>
        <a:lstStyle/>
        <a:p>
          <a:endParaRPr lang="en-US" dirty="0"/>
        </a:p>
      </dgm:t>
    </dgm:pt>
    <dgm:pt modelId="{4D4664B4-1B35-7B42-A687-0C0C17F470B2}">
      <dgm:prSet phldrT="[Text]"/>
      <dgm:spPr/>
      <dgm:t>
        <a:bodyPr/>
        <a:lstStyle/>
        <a:p>
          <a:r>
            <a:rPr lang="en-US" dirty="0" smtClean="0"/>
            <a:t>Identify Needs</a:t>
          </a:r>
          <a:endParaRPr lang="en-US" dirty="0"/>
        </a:p>
      </dgm:t>
    </dgm:pt>
    <dgm:pt modelId="{B9520DB2-0B5B-9447-9211-2BE4FE250FA4}" type="parTrans" cxnId="{3D9C5EAC-2BD5-5B42-ABC2-25464614F685}">
      <dgm:prSet/>
      <dgm:spPr/>
      <dgm:t>
        <a:bodyPr/>
        <a:lstStyle/>
        <a:p>
          <a:endParaRPr lang="en-US"/>
        </a:p>
      </dgm:t>
    </dgm:pt>
    <dgm:pt modelId="{BF861BCB-94B4-964F-A1FE-0853DC17B8BF}" type="sibTrans" cxnId="{3D9C5EAC-2BD5-5B42-ABC2-25464614F685}">
      <dgm:prSet/>
      <dgm:spPr/>
      <dgm:t>
        <a:bodyPr/>
        <a:lstStyle/>
        <a:p>
          <a:endParaRPr lang="en-US" dirty="0"/>
        </a:p>
      </dgm:t>
    </dgm:pt>
    <dgm:pt modelId="{3D990840-0570-2E4D-8F1E-1996D21B8039}">
      <dgm:prSet phldrT="[Text]"/>
      <dgm:spPr/>
      <dgm:t>
        <a:bodyPr/>
        <a:lstStyle/>
        <a:p>
          <a:r>
            <a:rPr lang="en-US" dirty="0" smtClean="0"/>
            <a:t>Select the Right Sources</a:t>
          </a:r>
          <a:endParaRPr lang="en-US" dirty="0"/>
        </a:p>
      </dgm:t>
    </dgm:pt>
    <dgm:pt modelId="{0DD9DBCB-A735-654A-A8A1-2E26C41116F7}" type="parTrans" cxnId="{CA49B30A-0DE8-1A4B-BE6E-9B882F2D0960}">
      <dgm:prSet/>
      <dgm:spPr/>
      <dgm:t>
        <a:bodyPr/>
        <a:lstStyle/>
        <a:p>
          <a:endParaRPr lang="en-US"/>
        </a:p>
      </dgm:t>
    </dgm:pt>
    <dgm:pt modelId="{66644472-418F-0645-ADF9-938E426A2E85}" type="sibTrans" cxnId="{CA49B30A-0DE8-1A4B-BE6E-9B882F2D0960}">
      <dgm:prSet/>
      <dgm:spPr/>
      <dgm:t>
        <a:bodyPr/>
        <a:lstStyle/>
        <a:p>
          <a:endParaRPr lang="en-US" dirty="0"/>
        </a:p>
      </dgm:t>
    </dgm:pt>
    <dgm:pt modelId="{DECF6A1B-05F7-3B44-8DE2-912A973B0E1C}">
      <dgm:prSet phldrT="[Text]"/>
      <dgm:spPr/>
      <dgm:t>
        <a:bodyPr/>
        <a:lstStyle/>
        <a:p>
          <a:r>
            <a:rPr lang="en-US" dirty="0" smtClean="0"/>
            <a:t>Deliver Results</a:t>
          </a:r>
          <a:endParaRPr lang="en-US" dirty="0"/>
        </a:p>
      </dgm:t>
    </dgm:pt>
    <dgm:pt modelId="{B59BC8E7-7200-0F47-9C89-2EF23CA187D6}" type="parTrans" cxnId="{CE8FE5C5-7885-A540-88BB-5851B96BB16F}">
      <dgm:prSet/>
      <dgm:spPr/>
      <dgm:t>
        <a:bodyPr/>
        <a:lstStyle/>
        <a:p>
          <a:endParaRPr lang="en-US"/>
        </a:p>
      </dgm:t>
    </dgm:pt>
    <dgm:pt modelId="{79FE5ACE-1B16-7C45-A35E-20F56DA0D202}" type="sibTrans" cxnId="{CE8FE5C5-7885-A540-88BB-5851B96BB16F}">
      <dgm:prSet/>
      <dgm:spPr/>
      <dgm:t>
        <a:bodyPr/>
        <a:lstStyle/>
        <a:p>
          <a:endParaRPr lang="en-US"/>
        </a:p>
      </dgm:t>
    </dgm:pt>
    <dgm:pt modelId="{E418C6C3-57C4-F441-81E6-6EDE78072BFF}">
      <dgm:prSet phldrT="[Text]"/>
      <dgm:spPr/>
      <dgm:t>
        <a:bodyPr/>
        <a:lstStyle/>
        <a:p>
          <a:r>
            <a:rPr lang="en-US" dirty="0" smtClean="0"/>
            <a:t>Build the Right Team</a:t>
          </a:r>
          <a:endParaRPr lang="en-US" dirty="0"/>
        </a:p>
      </dgm:t>
    </dgm:pt>
    <dgm:pt modelId="{37D14043-E8A8-5B4F-83C8-FDA15F863F12}" type="parTrans" cxnId="{160F146D-A9DC-6D42-A2BD-0AE171B9311F}">
      <dgm:prSet/>
      <dgm:spPr/>
      <dgm:t>
        <a:bodyPr/>
        <a:lstStyle/>
        <a:p>
          <a:endParaRPr lang="en-US"/>
        </a:p>
      </dgm:t>
    </dgm:pt>
    <dgm:pt modelId="{A2DFDDE5-25AA-004D-AC4C-48CEB69CA787}" type="sibTrans" cxnId="{160F146D-A9DC-6D42-A2BD-0AE171B9311F}">
      <dgm:prSet/>
      <dgm:spPr/>
      <dgm:t>
        <a:bodyPr/>
        <a:lstStyle/>
        <a:p>
          <a:endParaRPr lang="en-US" dirty="0"/>
        </a:p>
      </dgm:t>
    </dgm:pt>
    <dgm:pt modelId="{8CB5272C-41FB-124F-97FA-601A5A1D8365}" type="pres">
      <dgm:prSet presAssocID="{DDF7886C-B8BA-3341-8F5E-77A7E173A99A}" presName="outerComposite" presStyleCnt="0">
        <dgm:presLayoutVars>
          <dgm:chMax val="5"/>
          <dgm:dir/>
          <dgm:resizeHandles val="exact"/>
        </dgm:presLayoutVars>
      </dgm:prSet>
      <dgm:spPr/>
    </dgm:pt>
    <dgm:pt modelId="{7852F8E1-5867-0842-99D8-617949272387}" type="pres">
      <dgm:prSet presAssocID="{DDF7886C-B8BA-3341-8F5E-77A7E173A99A}" presName="dummyMaxCanvas" presStyleCnt="0">
        <dgm:presLayoutVars/>
      </dgm:prSet>
      <dgm:spPr/>
    </dgm:pt>
    <dgm:pt modelId="{930D1398-F3FF-B94B-B91F-68EB19FBDF08}" type="pres">
      <dgm:prSet presAssocID="{DDF7886C-B8BA-3341-8F5E-77A7E173A99A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958533-E760-334E-896B-E2419E8820FF}" type="pres">
      <dgm:prSet presAssocID="{DDF7886C-B8BA-3341-8F5E-77A7E173A99A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F0C94E-7F14-F94D-913B-187764C63EFE}" type="pres">
      <dgm:prSet presAssocID="{DDF7886C-B8BA-3341-8F5E-77A7E173A99A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BCE30F-64FE-074E-A7E9-C0A43C87772D}" type="pres">
      <dgm:prSet presAssocID="{DDF7886C-B8BA-3341-8F5E-77A7E173A99A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AA515C-9BB7-2D4E-8671-A417BAC9467E}" type="pres">
      <dgm:prSet presAssocID="{DDF7886C-B8BA-3341-8F5E-77A7E173A99A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FC10EC-C5DD-A24B-B939-42E65A43A73F}" type="pres">
      <dgm:prSet presAssocID="{DDF7886C-B8BA-3341-8F5E-77A7E173A99A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E23D32-CADC-CF49-A27D-48CB8E2E9F2A}" type="pres">
      <dgm:prSet presAssocID="{DDF7886C-B8BA-3341-8F5E-77A7E173A99A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8E2BC9-6FA2-1A48-BC92-DC4941B41449}" type="pres">
      <dgm:prSet presAssocID="{DDF7886C-B8BA-3341-8F5E-77A7E173A99A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93DDB4-C63F-6C42-A142-13E461263410}" type="pres">
      <dgm:prSet presAssocID="{DDF7886C-B8BA-3341-8F5E-77A7E173A99A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FA3DE9-237F-CF4B-A3AA-8CD5B49F772B}" type="pres">
      <dgm:prSet presAssocID="{DDF7886C-B8BA-3341-8F5E-77A7E173A99A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EC7221-0EF4-CF4D-A017-75CF142776DC}" type="pres">
      <dgm:prSet presAssocID="{DDF7886C-B8BA-3341-8F5E-77A7E173A99A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BE0EAE-A602-7141-954F-82CCE412D4EB}" type="pres">
      <dgm:prSet presAssocID="{DDF7886C-B8BA-3341-8F5E-77A7E173A99A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25BE8F-F5D6-8248-AC5F-AD5D74A78DC0}" type="pres">
      <dgm:prSet presAssocID="{DDF7886C-B8BA-3341-8F5E-77A7E173A99A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010928-2FC7-B142-9B9C-F802088CDC7F}" type="pres">
      <dgm:prSet presAssocID="{DDF7886C-B8BA-3341-8F5E-77A7E173A99A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EF9863A-5463-674F-A0E2-DC65178D5729}" type="presOf" srcId="{66644472-418F-0645-ADF9-938E426A2E85}" destId="{A493DDB4-C63F-6C42-A142-13E461263410}" srcOrd="0" destOrd="0" presId="urn:microsoft.com/office/officeart/2005/8/layout/vProcess5"/>
    <dgm:cxn modelId="{8E9926D9-4B59-6840-BCCD-2B0A36805F6F}" type="presOf" srcId="{DECF6A1B-05F7-3B44-8DE2-912A973B0E1C}" destId="{77AA515C-9BB7-2D4E-8671-A417BAC9467E}" srcOrd="0" destOrd="0" presId="urn:microsoft.com/office/officeart/2005/8/layout/vProcess5"/>
    <dgm:cxn modelId="{CA49B30A-0DE8-1A4B-BE6E-9B882F2D0960}" srcId="{DDF7886C-B8BA-3341-8F5E-77A7E173A99A}" destId="{3D990840-0570-2E4D-8F1E-1996D21B8039}" srcOrd="3" destOrd="0" parTransId="{0DD9DBCB-A735-654A-A8A1-2E26C41116F7}" sibTransId="{66644472-418F-0645-ADF9-938E426A2E85}"/>
    <dgm:cxn modelId="{20B5522E-7A24-E847-9E00-6DBCC7A8D9F9}" type="presOf" srcId="{DDF7886C-B8BA-3341-8F5E-77A7E173A99A}" destId="{8CB5272C-41FB-124F-97FA-601A5A1D8365}" srcOrd="0" destOrd="0" presId="urn:microsoft.com/office/officeart/2005/8/layout/vProcess5"/>
    <dgm:cxn modelId="{08CF7E0E-6862-9944-80D1-7B988FDBB644}" type="presOf" srcId="{4D4664B4-1B35-7B42-A687-0C0C17F470B2}" destId="{2EBE0EAE-A602-7141-954F-82CCE412D4EB}" srcOrd="1" destOrd="0" presId="urn:microsoft.com/office/officeart/2005/8/layout/vProcess5"/>
    <dgm:cxn modelId="{616329DD-6357-3845-AB85-470E85466F7D}" type="presOf" srcId="{7793756B-43EE-7B49-8CD2-DE5D2231CA54}" destId="{79958533-E760-334E-896B-E2419E8820FF}" srcOrd="0" destOrd="0" presId="urn:microsoft.com/office/officeart/2005/8/layout/vProcess5"/>
    <dgm:cxn modelId="{56FD6BD4-34B4-ED40-B1ED-E84A812B9F03}" type="presOf" srcId="{A2DFDDE5-25AA-004D-AC4C-48CEB69CA787}" destId="{76FC10EC-C5DD-A24B-B939-42E65A43A73F}" srcOrd="0" destOrd="0" presId="urn:microsoft.com/office/officeart/2005/8/layout/vProcess5"/>
    <dgm:cxn modelId="{1C6B9BD8-7E50-D542-BA7A-B5FA2593734A}" type="presOf" srcId="{7793756B-43EE-7B49-8CD2-DE5D2231CA54}" destId="{23EC7221-0EF4-CF4D-A017-75CF142776DC}" srcOrd="1" destOrd="0" presId="urn:microsoft.com/office/officeart/2005/8/layout/vProcess5"/>
    <dgm:cxn modelId="{8F9A5981-10A0-0C4B-84F7-4D65B5AA9F05}" type="presOf" srcId="{DECF6A1B-05F7-3B44-8DE2-912A973B0E1C}" destId="{C6010928-2FC7-B142-9B9C-F802088CDC7F}" srcOrd="1" destOrd="0" presId="urn:microsoft.com/office/officeart/2005/8/layout/vProcess5"/>
    <dgm:cxn modelId="{1B12025A-3E58-5249-8CD5-9FDA3157FB6B}" type="presOf" srcId="{8D20F951-FAC7-8F44-86B2-ED53F2FB3C19}" destId="{BCE23D32-CADC-CF49-A27D-48CB8E2E9F2A}" srcOrd="0" destOrd="0" presId="urn:microsoft.com/office/officeart/2005/8/layout/vProcess5"/>
    <dgm:cxn modelId="{6474C69F-F38C-9E4F-8927-0AA92BC2ADC9}" type="presOf" srcId="{BF861BCB-94B4-964F-A1FE-0853DC17B8BF}" destId="{CA8E2BC9-6FA2-1A48-BC92-DC4941B41449}" srcOrd="0" destOrd="0" presId="urn:microsoft.com/office/officeart/2005/8/layout/vProcess5"/>
    <dgm:cxn modelId="{AB6BC854-63B7-9643-809B-DB442B3C7486}" type="presOf" srcId="{3D990840-0570-2E4D-8F1E-1996D21B8039}" destId="{F325BE8F-F5D6-8248-AC5F-AD5D74A78DC0}" srcOrd="1" destOrd="0" presId="urn:microsoft.com/office/officeart/2005/8/layout/vProcess5"/>
    <dgm:cxn modelId="{3D9C5EAC-2BD5-5B42-ABC2-25464614F685}" srcId="{DDF7886C-B8BA-3341-8F5E-77A7E173A99A}" destId="{4D4664B4-1B35-7B42-A687-0C0C17F470B2}" srcOrd="2" destOrd="0" parTransId="{B9520DB2-0B5B-9447-9211-2BE4FE250FA4}" sibTransId="{BF861BCB-94B4-964F-A1FE-0853DC17B8BF}"/>
    <dgm:cxn modelId="{E2A9CA42-5A48-3341-9FC7-6AC20DECF667}" type="presOf" srcId="{4D4664B4-1B35-7B42-A687-0C0C17F470B2}" destId="{B5F0C94E-7F14-F94D-913B-187764C63EFE}" srcOrd="0" destOrd="0" presId="urn:microsoft.com/office/officeart/2005/8/layout/vProcess5"/>
    <dgm:cxn modelId="{C8FAAC23-10ED-9143-A72C-CB545807C83E}" srcId="{DDF7886C-B8BA-3341-8F5E-77A7E173A99A}" destId="{7793756B-43EE-7B49-8CD2-DE5D2231CA54}" srcOrd="1" destOrd="0" parTransId="{DE502F18-302A-F241-B0F9-2295003D6BD9}" sibTransId="{8D20F951-FAC7-8F44-86B2-ED53F2FB3C19}"/>
    <dgm:cxn modelId="{83C110AD-A68B-DF4B-8CEC-D50203284DF0}" type="presOf" srcId="{3D990840-0570-2E4D-8F1E-1996D21B8039}" destId="{DDBCE30F-64FE-074E-A7E9-C0A43C87772D}" srcOrd="0" destOrd="0" presId="urn:microsoft.com/office/officeart/2005/8/layout/vProcess5"/>
    <dgm:cxn modelId="{9E079268-9C8E-1D44-A453-8DEE79FAAC4F}" type="presOf" srcId="{E418C6C3-57C4-F441-81E6-6EDE78072BFF}" destId="{B8FA3DE9-237F-CF4B-A3AA-8CD5B49F772B}" srcOrd="1" destOrd="0" presId="urn:microsoft.com/office/officeart/2005/8/layout/vProcess5"/>
    <dgm:cxn modelId="{5FE610A8-C73D-4542-AA1B-9BD17734B0EE}" type="presOf" srcId="{E418C6C3-57C4-F441-81E6-6EDE78072BFF}" destId="{930D1398-F3FF-B94B-B91F-68EB19FBDF08}" srcOrd="0" destOrd="0" presId="urn:microsoft.com/office/officeart/2005/8/layout/vProcess5"/>
    <dgm:cxn modelId="{CE8FE5C5-7885-A540-88BB-5851B96BB16F}" srcId="{DDF7886C-B8BA-3341-8F5E-77A7E173A99A}" destId="{DECF6A1B-05F7-3B44-8DE2-912A973B0E1C}" srcOrd="4" destOrd="0" parTransId="{B59BC8E7-7200-0F47-9C89-2EF23CA187D6}" sibTransId="{79FE5ACE-1B16-7C45-A35E-20F56DA0D202}"/>
    <dgm:cxn modelId="{160F146D-A9DC-6D42-A2BD-0AE171B9311F}" srcId="{DDF7886C-B8BA-3341-8F5E-77A7E173A99A}" destId="{E418C6C3-57C4-F441-81E6-6EDE78072BFF}" srcOrd="0" destOrd="0" parTransId="{37D14043-E8A8-5B4F-83C8-FDA15F863F12}" sibTransId="{A2DFDDE5-25AA-004D-AC4C-48CEB69CA787}"/>
    <dgm:cxn modelId="{F28DC735-8F89-0344-9DCD-608243E7A821}" type="presParOf" srcId="{8CB5272C-41FB-124F-97FA-601A5A1D8365}" destId="{7852F8E1-5867-0842-99D8-617949272387}" srcOrd="0" destOrd="0" presId="urn:microsoft.com/office/officeart/2005/8/layout/vProcess5"/>
    <dgm:cxn modelId="{CFFA8985-EED7-8243-B9C5-847FCB8EAE5A}" type="presParOf" srcId="{8CB5272C-41FB-124F-97FA-601A5A1D8365}" destId="{930D1398-F3FF-B94B-B91F-68EB19FBDF08}" srcOrd="1" destOrd="0" presId="urn:microsoft.com/office/officeart/2005/8/layout/vProcess5"/>
    <dgm:cxn modelId="{D80FB171-0899-7F49-85A1-B21B22466E9C}" type="presParOf" srcId="{8CB5272C-41FB-124F-97FA-601A5A1D8365}" destId="{79958533-E760-334E-896B-E2419E8820FF}" srcOrd="2" destOrd="0" presId="urn:microsoft.com/office/officeart/2005/8/layout/vProcess5"/>
    <dgm:cxn modelId="{CA7E26E7-F875-A545-AE34-514D009F9FAC}" type="presParOf" srcId="{8CB5272C-41FB-124F-97FA-601A5A1D8365}" destId="{B5F0C94E-7F14-F94D-913B-187764C63EFE}" srcOrd="3" destOrd="0" presId="urn:microsoft.com/office/officeart/2005/8/layout/vProcess5"/>
    <dgm:cxn modelId="{7E9B844C-CE4D-3744-90CD-EA39FC0B38E8}" type="presParOf" srcId="{8CB5272C-41FB-124F-97FA-601A5A1D8365}" destId="{DDBCE30F-64FE-074E-A7E9-C0A43C87772D}" srcOrd="4" destOrd="0" presId="urn:microsoft.com/office/officeart/2005/8/layout/vProcess5"/>
    <dgm:cxn modelId="{10AEAF02-A2EA-9344-95A6-68CA78AAE9F9}" type="presParOf" srcId="{8CB5272C-41FB-124F-97FA-601A5A1D8365}" destId="{77AA515C-9BB7-2D4E-8671-A417BAC9467E}" srcOrd="5" destOrd="0" presId="urn:microsoft.com/office/officeart/2005/8/layout/vProcess5"/>
    <dgm:cxn modelId="{C92F2420-5A0A-764F-AC7C-B61C1915394B}" type="presParOf" srcId="{8CB5272C-41FB-124F-97FA-601A5A1D8365}" destId="{76FC10EC-C5DD-A24B-B939-42E65A43A73F}" srcOrd="6" destOrd="0" presId="urn:microsoft.com/office/officeart/2005/8/layout/vProcess5"/>
    <dgm:cxn modelId="{493D7AB3-724B-C44B-BA30-19271A5F5ED2}" type="presParOf" srcId="{8CB5272C-41FB-124F-97FA-601A5A1D8365}" destId="{BCE23D32-CADC-CF49-A27D-48CB8E2E9F2A}" srcOrd="7" destOrd="0" presId="urn:microsoft.com/office/officeart/2005/8/layout/vProcess5"/>
    <dgm:cxn modelId="{D078519C-BAA1-E54C-BB5E-060EEBED353D}" type="presParOf" srcId="{8CB5272C-41FB-124F-97FA-601A5A1D8365}" destId="{CA8E2BC9-6FA2-1A48-BC92-DC4941B41449}" srcOrd="8" destOrd="0" presId="urn:microsoft.com/office/officeart/2005/8/layout/vProcess5"/>
    <dgm:cxn modelId="{FBE16887-D31C-D046-BD0C-8F92F14CD700}" type="presParOf" srcId="{8CB5272C-41FB-124F-97FA-601A5A1D8365}" destId="{A493DDB4-C63F-6C42-A142-13E461263410}" srcOrd="9" destOrd="0" presId="urn:microsoft.com/office/officeart/2005/8/layout/vProcess5"/>
    <dgm:cxn modelId="{00F1CF75-88D7-704E-B4AA-98B755470F63}" type="presParOf" srcId="{8CB5272C-41FB-124F-97FA-601A5A1D8365}" destId="{B8FA3DE9-237F-CF4B-A3AA-8CD5B49F772B}" srcOrd="10" destOrd="0" presId="urn:microsoft.com/office/officeart/2005/8/layout/vProcess5"/>
    <dgm:cxn modelId="{976C277A-AFA9-CB48-BE83-DC2539A58B73}" type="presParOf" srcId="{8CB5272C-41FB-124F-97FA-601A5A1D8365}" destId="{23EC7221-0EF4-CF4D-A017-75CF142776DC}" srcOrd="11" destOrd="0" presId="urn:microsoft.com/office/officeart/2005/8/layout/vProcess5"/>
    <dgm:cxn modelId="{01D7D433-22CE-764D-8DE5-B171F340775F}" type="presParOf" srcId="{8CB5272C-41FB-124F-97FA-601A5A1D8365}" destId="{2EBE0EAE-A602-7141-954F-82CCE412D4EB}" srcOrd="12" destOrd="0" presId="urn:microsoft.com/office/officeart/2005/8/layout/vProcess5"/>
    <dgm:cxn modelId="{BE42C711-D4F8-8043-909A-7C5B7D5EA89C}" type="presParOf" srcId="{8CB5272C-41FB-124F-97FA-601A5A1D8365}" destId="{F325BE8F-F5D6-8248-AC5F-AD5D74A78DC0}" srcOrd="13" destOrd="0" presId="urn:microsoft.com/office/officeart/2005/8/layout/vProcess5"/>
    <dgm:cxn modelId="{59362CD7-E2C4-624E-BC50-30BD9075D10D}" type="presParOf" srcId="{8CB5272C-41FB-124F-97FA-601A5A1D8365}" destId="{C6010928-2FC7-B142-9B9C-F802088CDC7F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7C1E1E5-C80F-B14F-9D8E-BC91F3D9F7CB}" type="doc">
      <dgm:prSet loTypeId="urn:microsoft.com/office/officeart/2005/8/layout/hierarchy1" loCatId="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1016044-94F8-E044-A894-73085212C0D1}">
      <dgm:prSet phldrT="[Text]"/>
      <dgm:spPr/>
      <dgm:t>
        <a:bodyPr/>
        <a:lstStyle/>
        <a:p>
          <a:r>
            <a:rPr lang="en-US" dirty="0" smtClean="0"/>
            <a:t>Management</a:t>
          </a:r>
          <a:endParaRPr lang="en-US" dirty="0"/>
        </a:p>
      </dgm:t>
    </dgm:pt>
    <dgm:pt modelId="{4C7A73CD-B5A3-2D43-8178-E75873FFE660}" type="parTrans" cxnId="{A8FFEB54-1361-A343-BDE5-1C2FA3EE67A9}">
      <dgm:prSet/>
      <dgm:spPr/>
      <dgm:t>
        <a:bodyPr/>
        <a:lstStyle/>
        <a:p>
          <a:endParaRPr lang="en-US"/>
        </a:p>
      </dgm:t>
    </dgm:pt>
    <dgm:pt modelId="{ACB1D8E1-34E8-9140-82E3-E8D7E89D7694}" type="sibTrans" cxnId="{A8FFEB54-1361-A343-BDE5-1C2FA3EE67A9}">
      <dgm:prSet/>
      <dgm:spPr/>
      <dgm:t>
        <a:bodyPr/>
        <a:lstStyle/>
        <a:p>
          <a:endParaRPr lang="en-US"/>
        </a:p>
      </dgm:t>
    </dgm:pt>
    <dgm:pt modelId="{E9E6092A-524B-EB48-9219-C5AE89FFCD02}">
      <dgm:prSet phldrT="[Text]"/>
      <dgm:spPr/>
      <dgm:t>
        <a:bodyPr/>
        <a:lstStyle/>
        <a:p>
          <a:r>
            <a:rPr lang="en-US" dirty="0" smtClean="0"/>
            <a:t>Attorneys</a:t>
          </a:r>
          <a:endParaRPr lang="en-US" dirty="0"/>
        </a:p>
      </dgm:t>
    </dgm:pt>
    <dgm:pt modelId="{BC2EB53F-831C-5345-9F36-50BE19F7CB3B}" type="parTrans" cxnId="{735CA711-05C8-F64D-9AB8-8E79F960B5B2}">
      <dgm:prSet/>
      <dgm:spPr/>
      <dgm:t>
        <a:bodyPr/>
        <a:lstStyle/>
        <a:p>
          <a:endParaRPr lang="en-US"/>
        </a:p>
      </dgm:t>
    </dgm:pt>
    <dgm:pt modelId="{3E654D63-2A50-E648-934D-2573179D20F6}" type="sibTrans" cxnId="{735CA711-05C8-F64D-9AB8-8E79F960B5B2}">
      <dgm:prSet/>
      <dgm:spPr/>
      <dgm:t>
        <a:bodyPr/>
        <a:lstStyle/>
        <a:p>
          <a:endParaRPr lang="en-US"/>
        </a:p>
      </dgm:t>
    </dgm:pt>
    <dgm:pt modelId="{130413F7-D176-CD4A-B8A0-BBAA1F8CC385}">
      <dgm:prSet phldrT="[Text]"/>
      <dgm:spPr/>
      <dgm:t>
        <a:bodyPr/>
        <a:lstStyle/>
        <a:p>
          <a:r>
            <a:rPr lang="en-US" dirty="0" smtClean="0"/>
            <a:t>Case Teams</a:t>
          </a:r>
          <a:endParaRPr lang="en-US" dirty="0"/>
        </a:p>
      </dgm:t>
    </dgm:pt>
    <dgm:pt modelId="{CE6D7934-4AD1-F246-B60B-84C35247A45B}" type="parTrans" cxnId="{919DBD63-E955-974C-9ED1-F2640944EA48}">
      <dgm:prSet/>
      <dgm:spPr/>
      <dgm:t>
        <a:bodyPr/>
        <a:lstStyle/>
        <a:p>
          <a:endParaRPr lang="en-US"/>
        </a:p>
      </dgm:t>
    </dgm:pt>
    <dgm:pt modelId="{B1650070-BB78-9D4E-8D22-CF47291D6258}" type="sibTrans" cxnId="{919DBD63-E955-974C-9ED1-F2640944EA48}">
      <dgm:prSet/>
      <dgm:spPr/>
      <dgm:t>
        <a:bodyPr/>
        <a:lstStyle/>
        <a:p>
          <a:endParaRPr lang="en-US"/>
        </a:p>
      </dgm:t>
    </dgm:pt>
    <dgm:pt modelId="{9D38D555-8110-2948-8AC9-4E8FF091B5FD}">
      <dgm:prSet phldrT="[Text]"/>
      <dgm:spPr/>
      <dgm:t>
        <a:bodyPr/>
        <a:lstStyle/>
        <a:p>
          <a:r>
            <a:rPr lang="en-US" dirty="0" smtClean="0"/>
            <a:t>Practice Leaders</a:t>
          </a:r>
          <a:endParaRPr lang="en-US" dirty="0"/>
        </a:p>
      </dgm:t>
    </dgm:pt>
    <dgm:pt modelId="{A23ABBC2-407F-2040-BED1-CCCD0DF3D1F5}" type="parTrans" cxnId="{57EF291D-5F9F-274C-877D-113E4441B914}">
      <dgm:prSet/>
      <dgm:spPr/>
      <dgm:t>
        <a:bodyPr/>
        <a:lstStyle/>
        <a:p>
          <a:endParaRPr lang="en-US"/>
        </a:p>
      </dgm:t>
    </dgm:pt>
    <dgm:pt modelId="{2DDFB8E9-767E-2745-B0E3-90E165E1F801}" type="sibTrans" cxnId="{57EF291D-5F9F-274C-877D-113E4441B914}">
      <dgm:prSet/>
      <dgm:spPr/>
      <dgm:t>
        <a:bodyPr/>
        <a:lstStyle/>
        <a:p>
          <a:endParaRPr lang="en-US"/>
        </a:p>
      </dgm:t>
    </dgm:pt>
    <dgm:pt modelId="{0E4439A2-1C90-0742-A5D3-E8940B421949}">
      <dgm:prSet phldrT="[Text]"/>
      <dgm:spPr/>
      <dgm:t>
        <a:bodyPr/>
        <a:lstStyle/>
        <a:p>
          <a:r>
            <a:rPr lang="en-US" dirty="0" smtClean="0"/>
            <a:t>Administrators</a:t>
          </a:r>
          <a:endParaRPr lang="en-US" dirty="0"/>
        </a:p>
      </dgm:t>
    </dgm:pt>
    <dgm:pt modelId="{805C01CD-5E4A-D14A-B6EA-795AFA9B02FF}" type="parTrans" cxnId="{2C727F1C-ECA8-544C-BC31-B39A8D2C918D}">
      <dgm:prSet/>
      <dgm:spPr/>
      <dgm:t>
        <a:bodyPr/>
        <a:lstStyle/>
        <a:p>
          <a:endParaRPr lang="en-US"/>
        </a:p>
      </dgm:t>
    </dgm:pt>
    <dgm:pt modelId="{0E12A8BA-AA37-C14C-BF70-2112E8605802}" type="sibTrans" cxnId="{2C727F1C-ECA8-544C-BC31-B39A8D2C918D}">
      <dgm:prSet/>
      <dgm:spPr/>
      <dgm:t>
        <a:bodyPr/>
        <a:lstStyle/>
        <a:p>
          <a:endParaRPr lang="en-US"/>
        </a:p>
      </dgm:t>
    </dgm:pt>
    <dgm:pt modelId="{81898018-AFC0-8D4B-BD67-A4EB037A56F6}">
      <dgm:prSet phldrT="[Text]"/>
      <dgm:spPr/>
      <dgm:t>
        <a:bodyPr/>
        <a:lstStyle/>
        <a:p>
          <a:r>
            <a:rPr lang="en-US" dirty="0" smtClean="0"/>
            <a:t>Project Teams</a:t>
          </a:r>
          <a:endParaRPr lang="en-US" dirty="0"/>
        </a:p>
      </dgm:t>
    </dgm:pt>
    <dgm:pt modelId="{53B1587A-0607-A446-9A57-73CEA85288C6}" type="parTrans" cxnId="{E78807E5-1DC4-3A46-B43C-B08BEA863177}">
      <dgm:prSet/>
      <dgm:spPr/>
      <dgm:t>
        <a:bodyPr/>
        <a:lstStyle/>
        <a:p>
          <a:endParaRPr lang="en-US"/>
        </a:p>
      </dgm:t>
    </dgm:pt>
    <dgm:pt modelId="{9525888B-D73E-704F-9726-1535227F10F2}" type="sibTrans" cxnId="{E78807E5-1DC4-3A46-B43C-B08BEA863177}">
      <dgm:prSet/>
      <dgm:spPr/>
      <dgm:t>
        <a:bodyPr/>
        <a:lstStyle/>
        <a:p>
          <a:endParaRPr lang="en-US"/>
        </a:p>
      </dgm:t>
    </dgm:pt>
    <dgm:pt modelId="{04A94995-AC05-9C4F-938E-A5587393B9F3}">
      <dgm:prSet/>
      <dgm:spPr/>
      <dgm:t>
        <a:bodyPr/>
        <a:lstStyle/>
        <a:p>
          <a:r>
            <a:rPr lang="en-US" dirty="0" smtClean="0"/>
            <a:t>Clients</a:t>
          </a:r>
          <a:endParaRPr lang="en-US" dirty="0"/>
        </a:p>
      </dgm:t>
    </dgm:pt>
    <dgm:pt modelId="{43BF2879-0F5A-E54E-B279-F124B482CA6A}" type="parTrans" cxnId="{4476A0C1-DA53-4844-B489-7B618272F511}">
      <dgm:prSet/>
      <dgm:spPr/>
      <dgm:t>
        <a:bodyPr/>
        <a:lstStyle/>
        <a:p>
          <a:endParaRPr lang="en-US"/>
        </a:p>
      </dgm:t>
    </dgm:pt>
    <dgm:pt modelId="{4FA74770-6979-7344-B7CA-A8D75E94DFBA}" type="sibTrans" cxnId="{4476A0C1-DA53-4844-B489-7B618272F511}">
      <dgm:prSet/>
      <dgm:spPr/>
      <dgm:t>
        <a:bodyPr/>
        <a:lstStyle/>
        <a:p>
          <a:endParaRPr lang="en-US"/>
        </a:p>
      </dgm:t>
    </dgm:pt>
    <dgm:pt modelId="{C9FA96FE-F8FE-C748-9FA3-E0D8030CF5C1}">
      <dgm:prSet/>
      <dgm:spPr/>
      <dgm:t>
        <a:bodyPr/>
        <a:lstStyle/>
        <a:p>
          <a:r>
            <a:rPr lang="en-US" dirty="0" smtClean="0"/>
            <a:t>Practice Managers</a:t>
          </a:r>
          <a:endParaRPr lang="en-US" dirty="0"/>
        </a:p>
      </dgm:t>
    </dgm:pt>
    <dgm:pt modelId="{C848FD30-D41C-004D-BAA1-2E8B7110BA45}" type="parTrans" cxnId="{32541931-E745-6C4B-B9EF-EE99A4187016}">
      <dgm:prSet/>
      <dgm:spPr/>
      <dgm:t>
        <a:bodyPr/>
        <a:lstStyle/>
        <a:p>
          <a:endParaRPr lang="en-US"/>
        </a:p>
      </dgm:t>
    </dgm:pt>
    <dgm:pt modelId="{224FFE84-68E2-EA47-8B82-AC581DA2F288}" type="sibTrans" cxnId="{32541931-E745-6C4B-B9EF-EE99A4187016}">
      <dgm:prSet/>
      <dgm:spPr/>
      <dgm:t>
        <a:bodyPr/>
        <a:lstStyle/>
        <a:p>
          <a:endParaRPr lang="en-US"/>
        </a:p>
      </dgm:t>
    </dgm:pt>
    <dgm:pt modelId="{783F6A31-210B-7140-B3D4-53211C0CFFC8}">
      <dgm:prSet/>
      <dgm:spPr/>
      <dgm:t>
        <a:bodyPr/>
        <a:lstStyle/>
        <a:p>
          <a:r>
            <a:rPr lang="en-US" dirty="0" smtClean="0"/>
            <a:t>General Counsel</a:t>
          </a:r>
          <a:endParaRPr lang="en-US" dirty="0"/>
        </a:p>
      </dgm:t>
    </dgm:pt>
    <dgm:pt modelId="{E5199869-F9BF-3D4D-8B58-9C779ED49774}" type="parTrans" cxnId="{5B133B33-5E0E-BC46-A639-12EEDBC32EDF}">
      <dgm:prSet/>
      <dgm:spPr/>
      <dgm:t>
        <a:bodyPr/>
        <a:lstStyle/>
        <a:p>
          <a:endParaRPr lang="en-US"/>
        </a:p>
      </dgm:t>
    </dgm:pt>
    <dgm:pt modelId="{EEA34EE2-BF2D-9F49-B2C4-02199EF8AF0C}" type="sibTrans" cxnId="{5B133B33-5E0E-BC46-A639-12EEDBC32EDF}">
      <dgm:prSet/>
      <dgm:spPr/>
      <dgm:t>
        <a:bodyPr/>
        <a:lstStyle/>
        <a:p>
          <a:endParaRPr lang="en-US"/>
        </a:p>
      </dgm:t>
    </dgm:pt>
    <dgm:pt modelId="{6FBA4465-248A-E148-9D70-ED3DDC1B0D06}" type="pres">
      <dgm:prSet presAssocID="{47C1E1E5-C80F-B14F-9D8E-BC91F3D9F7C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A403E72-E0AD-CF45-A249-96F110DB55AE}" type="pres">
      <dgm:prSet presAssocID="{41016044-94F8-E044-A894-73085212C0D1}" presName="hierRoot1" presStyleCnt="0"/>
      <dgm:spPr/>
    </dgm:pt>
    <dgm:pt modelId="{5F574120-BAAA-A640-A8CC-E7C6B0CE586D}" type="pres">
      <dgm:prSet presAssocID="{41016044-94F8-E044-A894-73085212C0D1}" presName="composite" presStyleCnt="0"/>
      <dgm:spPr/>
    </dgm:pt>
    <dgm:pt modelId="{B12CD9F6-A912-CB43-8F91-C7E9E4A00579}" type="pres">
      <dgm:prSet presAssocID="{41016044-94F8-E044-A894-73085212C0D1}" presName="background" presStyleLbl="node0" presStyleIdx="0" presStyleCnt="1"/>
      <dgm:spPr/>
    </dgm:pt>
    <dgm:pt modelId="{4C05F673-ABC6-F544-B9DD-963BDD12E67E}" type="pres">
      <dgm:prSet presAssocID="{41016044-94F8-E044-A894-73085212C0D1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97BDAC-CDA9-1D4B-ADAA-A6B11F07BCCC}" type="pres">
      <dgm:prSet presAssocID="{41016044-94F8-E044-A894-73085212C0D1}" presName="hierChild2" presStyleCnt="0"/>
      <dgm:spPr/>
    </dgm:pt>
    <dgm:pt modelId="{ADDB6E1D-914F-3C48-884C-F3AA2E01D464}" type="pres">
      <dgm:prSet presAssocID="{BC2EB53F-831C-5345-9F36-50BE19F7CB3B}" presName="Name10" presStyleLbl="parChTrans1D2" presStyleIdx="0" presStyleCnt="3"/>
      <dgm:spPr/>
      <dgm:t>
        <a:bodyPr/>
        <a:lstStyle/>
        <a:p>
          <a:endParaRPr lang="en-US"/>
        </a:p>
      </dgm:t>
    </dgm:pt>
    <dgm:pt modelId="{74A3D949-21F1-C94E-83EC-15DE1277E7B2}" type="pres">
      <dgm:prSet presAssocID="{E9E6092A-524B-EB48-9219-C5AE89FFCD02}" presName="hierRoot2" presStyleCnt="0"/>
      <dgm:spPr/>
    </dgm:pt>
    <dgm:pt modelId="{57FF165D-23E9-124A-B466-BC5C6BAEF331}" type="pres">
      <dgm:prSet presAssocID="{E9E6092A-524B-EB48-9219-C5AE89FFCD02}" presName="composite2" presStyleCnt="0"/>
      <dgm:spPr/>
    </dgm:pt>
    <dgm:pt modelId="{3C15E7F7-F07E-C541-B0D1-512A9C4AFDBC}" type="pres">
      <dgm:prSet presAssocID="{E9E6092A-524B-EB48-9219-C5AE89FFCD02}" presName="background2" presStyleLbl="node2" presStyleIdx="0" presStyleCnt="3"/>
      <dgm:spPr/>
    </dgm:pt>
    <dgm:pt modelId="{7060DD14-001B-CF4E-BC78-652C1293A144}" type="pres">
      <dgm:prSet presAssocID="{E9E6092A-524B-EB48-9219-C5AE89FFCD02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8E25C12-D4F5-4E4A-8EFF-5CF001EB377B}" type="pres">
      <dgm:prSet presAssocID="{E9E6092A-524B-EB48-9219-C5AE89FFCD02}" presName="hierChild3" presStyleCnt="0"/>
      <dgm:spPr/>
    </dgm:pt>
    <dgm:pt modelId="{F2FD8FBA-6F3A-5445-AED8-150975796BCB}" type="pres">
      <dgm:prSet presAssocID="{CE6D7934-4AD1-F246-B60B-84C35247A45B}" presName="Name17" presStyleLbl="parChTrans1D3" presStyleIdx="0" presStyleCnt="5"/>
      <dgm:spPr/>
      <dgm:t>
        <a:bodyPr/>
        <a:lstStyle/>
        <a:p>
          <a:endParaRPr lang="en-US"/>
        </a:p>
      </dgm:t>
    </dgm:pt>
    <dgm:pt modelId="{8AE9E32D-404E-BF47-89F4-ACE65EDDEF43}" type="pres">
      <dgm:prSet presAssocID="{130413F7-D176-CD4A-B8A0-BBAA1F8CC385}" presName="hierRoot3" presStyleCnt="0"/>
      <dgm:spPr/>
    </dgm:pt>
    <dgm:pt modelId="{C50BAA57-908C-244A-8271-0FA77DA1C103}" type="pres">
      <dgm:prSet presAssocID="{130413F7-D176-CD4A-B8A0-BBAA1F8CC385}" presName="composite3" presStyleCnt="0"/>
      <dgm:spPr/>
    </dgm:pt>
    <dgm:pt modelId="{3E276E54-D21A-5940-9127-315D149AA168}" type="pres">
      <dgm:prSet presAssocID="{130413F7-D176-CD4A-B8A0-BBAA1F8CC385}" presName="background3" presStyleLbl="node3" presStyleIdx="0" presStyleCnt="5"/>
      <dgm:spPr/>
    </dgm:pt>
    <dgm:pt modelId="{924D84E4-9C22-E742-ADDB-0D46DBD09271}" type="pres">
      <dgm:prSet presAssocID="{130413F7-D176-CD4A-B8A0-BBAA1F8CC385}" presName="text3" presStyleLbl="fgAcc3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0EC69B-BA24-1542-A3D3-3C327AFED3D4}" type="pres">
      <dgm:prSet presAssocID="{130413F7-D176-CD4A-B8A0-BBAA1F8CC385}" presName="hierChild4" presStyleCnt="0"/>
      <dgm:spPr/>
    </dgm:pt>
    <dgm:pt modelId="{9F56323B-ECCE-2748-8C57-EDA2709A0223}" type="pres">
      <dgm:prSet presAssocID="{A23ABBC2-407F-2040-BED1-CCCD0DF3D1F5}" presName="Name17" presStyleLbl="parChTrans1D3" presStyleIdx="1" presStyleCnt="5"/>
      <dgm:spPr/>
      <dgm:t>
        <a:bodyPr/>
        <a:lstStyle/>
        <a:p>
          <a:endParaRPr lang="en-US"/>
        </a:p>
      </dgm:t>
    </dgm:pt>
    <dgm:pt modelId="{3D06F0FD-E227-E94F-8633-71234A2D5DC5}" type="pres">
      <dgm:prSet presAssocID="{9D38D555-8110-2948-8AC9-4E8FF091B5FD}" presName="hierRoot3" presStyleCnt="0"/>
      <dgm:spPr/>
    </dgm:pt>
    <dgm:pt modelId="{ADB031F7-9CAE-4945-983E-8D36E9E146A3}" type="pres">
      <dgm:prSet presAssocID="{9D38D555-8110-2948-8AC9-4E8FF091B5FD}" presName="composite3" presStyleCnt="0"/>
      <dgm:spPr/>
    </dgm:pt>
    <dgm:pt modelId="{D0523A41-A677-D845-B52D-14157E363535}" type="pres">
      <dgm:prSet presAssocID="{9D38D555-8110-2948-8AC9-4E8FF091B5FD}" presName="background3" presStyleLbl="node3" presStyleIdx="1" presStyleCnt="5"/>
      <dgm:spPr/>
    </dgm:pt>
    <dgm:pt modelId="{3E38AA03-585A-4B41-9992-F536D774377F}" type="pres">
      <dgm:prSet presAssocID="{9D38D555-8110-2948-8AC9-4E8FF091B5FD}" presName="text3" presStyleLbl="fgAcc3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3C23D70-1896-BC45-9AF0-BA7B4FA4A608}" type="pres">
      <dgm:prSet presAssocID="{9D38D555-8110-2948-8AC9-4E8FF091B5FD}" presName="hierChild4" presStyleCnt="0"/>
      <dgm:spPr/>
    </dgm:pt>
    <dgm:pt modelId="{787E240A-B4E6-674A-BA16-23DD201FE519}" type="pres">
      <dgm:prSet presAssocID="{43BF2879-0F5A-E54E-B279-F124B482CA6A}" presName="Name10" presStyleLbl="parChTrans1D2" presStyleIdx="1" presStyleCnt="3"/>
      <dgm:spPr/>
      <dgm:t>
        <a:bodyPr/>
        <a:lstStyle/>
        <a:p>
          <a:endParaRPr lang="en-US"/>
        </a:p>
      </dgm:t>
    </dgm:pt>
    <dgm:pt modelId="{0FF5598B-CB54-F64A-9E4C-4B0F69F8325B}" type="pres">
      <dgm:prSet presAssocID="{04A94995-AC05-9C4F-938E-A5587393B9F3}" presName="hierRoot2" presStyleCnt="0"/>
      <dgm:spPr/>
    </dgm:pt>
    <dgm:pt modelId="{C8A689D1-5129-1C48-A262-0636F3B1E161}" type="pres">
      <dgm:prSet presAssocID="{04A94995-AC05-9C4F-938E-A5587393B9F3}" presName="composite2" presStyleCnt="0"/>
      <dgm:spPr/>
    </dgm:pt>
    <dgm:pt modelId="{BC94B04D-8BAA-B14C-BC23-8176B2DFF657}" type="pres">
      <dgm:prSet presAssocID="{04A94995-AC05-9C4F-938E-A5587393B9F3}" presName="background2" presStyleLbl="node2" presStyleIdx="1" presStyleCnt="3"/>
      <dgm:spPr/>
    </dgm:pt>
    <dgm:pt modelId="{B7148D13-DFA0-2044-8271-3E197FDCCC23}" type="pres">
      <dgm:prSet presAssocID="{04A94995-AC05-9C4F-938E-A5587393B9F3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6BC3486-D69E-0145-B462-0AAF71B5A45A}" type="pres">
      <dgm:prSet presAssocID="{04A94995-AC05-9C4F-938E-A5587393B9F3}" presName="hierChild3" presStyleCnt="0"/>
      <dgm:spPr/>
    </dgm:pt>
    <dgm:pt modelId="{AB0D3A1A-E5DD-4548-AC58-7DF8EDB5DE22}" type="pres">
      <dgm:prSet presAssocID="{E5199869-F9BF-3D4D-8B58-9C779ED49774}" presName="Name17" presStyleLbl="parChTrans1D3" presStyleIdx="2" presStyleCnt="5"/>
      <dgm:spPr/>
      <dgm:t>
        <a:bodyPr/>
        <a:lstStyle/>
        <a:p>
          <a:endParaRPr lang="en-US"/>
        </a:p>
      </dgm:t>
    </dgm:pt>
    <dgm:pt modelId="{00FF163F-681E-B14A-A8F2-0D46960CF416}" type="pres">
      <dgm:prSet presAssocID="{783F6A31-210B-7140-B3D4-53211C0CFFC8}" presName="hierRoot3" presStyleCnt="0"/>
      <dgm:spPr/>
    </dgm:pt>
    <dgm:pt modelId="{0DB9868C-EDFC-9647-AA72-FFFE051600C3}" type="pres">
      <dgm:prSet presAssocID="{783F6A31-210B-7140-B3D4-53211C0CFFC8}" presName="composite3" presStyleCnt="0"/>
      <dgm:spPr/>
    </dgm:pt>
    <dgm:pt modelId="{F316186D-00AA-6645-99CF-8A6698A2E87F}" type="pres">
      <dgm:prSet presAssocID="{783F6A31-210B-7140-B3D4-53211C0CFFC8}" presName="background3" presStyleLbl="node3" presStyleIdx="2" presStyleCnt="5"/>
      <dgm:spPr/>
    </dgm:pt>
    <dgm:pt modelId="{3611E27A-36B0-4E45-BDDF-730CE3DEB862}" type="pres">
      <dgm:prSet presAssocID="{783F6A31-210B-7140-B3D4-53211C0CFFC8}" presName="text3" presStyleLbl="fgAcc3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36FDF3B-653D-304F-96CC-C62F78A34AF9}" type="pres">
      <dgm:prSet presAssocID="{783F6A31-210B-7140-B3D4-53211C0CFFC8}" presName="hierChild4" presStyleCnt="0"/>
      <dgm:spPr/>
    </dgm:pt>
    <dgm:pt modelId="{A158FDC3-FB16-DC48-B26C-116B77B45D82}" type="pres">
      <dgm:prSet presAssocID="{805C01CD-5E4A-D14A-B6EA-795AFA9B02FF}" presName="Name10" presStyleLbl="parChTrans1D2" presStyleIdx="2" presStyleCnt="3"/>
      <dgm:spPr/>
      <dgm:t>
        <a:bodyPr/>
        <a:lstStyle/>
        <a:p>
          <a:endParaRPr lang="en-US"/>
        </a:p>
      </dgm:t>
    </dgm:pt>
    <dgm:pt modelId="{8E729D2F-8836-D543-8A2E-8F4A4801AC3B}" type="pres">
      <dgm:prSet presAssocID="{0E4439A2-1C90-0742-A5D3-E8940B421949}" presName="hierRoot2" presStyleCnt="0"/>
      <dgm:spPr/>
    </dgm:pt>
    <dgm:pt modelId="{BF8B90C8-5743-DB45-A552-ECD80C63BDA0}" type="pres">
      <dgm:prSet presAssocID="{0E4439A2-1C90-0742-A5D3-E8940B421949}" presName="composite2" presStyleCnt="0"/>
      <dgm:spPr/>
    </dgm:pt>
    <dgm:pt modelId="{F6CF4440-37DA-DF43-B6EF-FFD86A3555F7}" type="pres">
      <dgm:prSet presAssocID="{0E4439A2-1C90-0742-A5D3-E8940B421949}" presName="background2" presStyleLbl="node2" presStyleIdx="2" presStyleCnt="3"/>
      <dgm:spPr/>
    </dgm:pt>
    <dgm:pt modelId="{CA509073-296D-6740-9419-A99C2BB2605D}" type="pres">
      <dgm:prSet presAssocID="{0E4439A2-1C90-0742-A5D3-E8940B421949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76C063-FE47-D340-B960-701292477970}" type="pres">
      <dgm:prSet presAssocID="{0E4439A2-1C90-0742-A5D3-E8940B421949}" presName="hierChild3" presStyleCnt="0"/>
      <dgm:spPr/>
    </dgm:pt>
    <dgm:pt modelId="{11FC0F0C-67A6-8A43-A8D1-907DA4CFEA42}" type="pres">
      <dgm:prSet presAssocID="{53B1587A-0607-A446-9A57-73CEA85288C6}" presName="Name17" presStyleLbl="parChTrans1D3" presStyleIdx="3" presStyleCnt="5"/>
      <dgm:spPr/>
      <dgm:t>
        <a:bodyPr/>
        <a:lstStyle/>
        <a:p>
          <a:endParaRPr lang="en-US"/>
        </a:p>
      </dgm:t>
    </dgm:pt>
    <dgm:pt modelId="{E9119B07-4D7A-DF44-879D-E4E227AEB95E}" type="pres">
      <dgm:prSet presAssocID="{81898018-AFC0-8D4B-BD67-A4EB037A56F6}" presName="hierRoot3" presStyleCnt="0"/>
      <dgm:spPr/>
    </dgm:pt>
    <dgm:pt modelId="{1DD9F97E-4AD6-094E-93DA-C3CCBDA1E614}" type="pres">
      <dgm:prSet presAssocID="{81898018-AFC0-8D4B-BD67-A4EB037A56F6}" presName="composite3" presStyleCnt="0"/>
      <dgm:spPr/>
    </dgm:pt>
    <dgm:pt modelId="{F805493D-601F-B947-97C2-2CDFCF610492}" type="pres">
      <dgm:prSet presAssocID="{81898018-AFC0-8D4B-BD67-A4EB037A56F6}" presName="background3" presStyleLbl="node3" presStyleIdx="3" presStyleCnt="5"/>
      <dgm:spPr/>
    </dgm:pt>
    <dgm:pt modelId="{91E29E8B-AB7C-4541-B0CE-18FA37900F1C}" type="pres">
      <dgm:prSet presAssocID="{81898018-AFC0-8D4B-BD67-A4EB037A56F6}" presName="text3" presStyleLbl="fgAcc3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B06A61F-0C7A-8547-811B-15395B0F81A5}" type="pres">
      <dgm:prSet presAssocID="{81898018-AFC0-8D4B-BD67-A4EB037A56F6}" presName="hierChild4" presStyleCnt="0"/>
      <dgm:spPr/>
    </dgm:pt>
    <dgm:pt modelId="{169D2AE8-F4FB-9344-95AC-526834CD9EBF}" type="pres">
      <dgm:prSet presAssocID="{C848FD30-D41C-004D-BAA1-2E8B7110BA45}" presName="Name17" presStyleLbl="parChTrans1D3" presStyleIdx="4" presStyleCnt="5"/>
      <dgm:spPr/>
      <dgm:t>
        <a:bodyPr/>
        <a:lstStyle/>
        <a:p>
          <a:endParaRPr lang="en-US"/>
        </a:p>
      </dgm:t>
    </dgm:pt>
    <dgm:pt modelId="{5D7A0B06-141C-8443-AB22-4A3796509AC3}" type="pres">
      <dgm:prSet presAssocID="{C9FA96FE-F8FE-C748-9FA3-E0D8030CF5C1}" presName="hierRoot3" presStyleCnt="0"/>
      <dgm:spPr/>
    </dgm:pt>
    <dgm:pt modelId="{77338CA6-6A1B-E74A-B8C5-FCC3795E4B05}" type="pres">
      <dgm:prSet presAssocID="{C9FA96FE-F8FE-C748-9FA3-E0D8030CF5C1}" presName="composite3" presStyleCnt="0"/>
      <dgm:spPr/>
    </dgm:pt>
    <dgm:pt modelId="{41951588-B977-4240-9C18-075941119B1E}" type="pres">
      <dgm:prSet presAssocID="{C9FA96FE-F8FE-C748-9FA3-E0D8030CF5C1}" presName="background3" presStyleLbl="node3" presStyleIdx="4" presStyleCnt="5"/>
      <dgm:spPr/>
    </dgm:pt>
    <dgm:pt modelId="{032874CD-6573-CA48-BEAF-DD41B403CAB6}" type="pres">
      <dgm:prSet presAssocID="{C9FA96FE-F8FE-C748-9FA3-E0D8030CF5C1}" presName="text3" presStyleLbl="fgAcc3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49B7F0-88F8-2C4D-B6F8-194B5B62301C}" type="pres">
      <dgm:prSet presAssocID="{C9FA96FE-F8FE-C748-9FA3-E0D8030CF5C1}" presName="hierChild4" presStyleCnt="0"/>
      <dgm:spPr/>
    </dgm:pt>
  </dgm:ptLst>
  <dgm:cxnLst>
    <dgm:cxn modelId="{A8FFEB54-1361-A343-BDE5-1C2FA3EE67A9}" srcId="{47C1E1E5-C80F-B14F-9D8E-BC91F3D9F7CB}" destId="{41016044-94F8-E044-A894-73085212C0D1}" srcOrd="0" destOrd="0" parTransId="{4C7A73CD-B5A3-2D43-8178-E75873FFE660}" sibTransId="{ACB1D8E1-34E8-9140-82E3-E8D7E89D7694}"/>
    <dgm:cxn modelId="{919DBD63-E955-974C-9ED1-F2640944EA48}" srcId="{E9E6092A-524B-EB48-9219-C5AE89FFCD02}" destId="{130413F7-D176-CD4A-B8A0-BBAA1F8CC385}" srcOrd="0" destOrd="0" parTransId="{CE6D7934-4AD1-F246-B60B-84C35247A45B}" sibTransId="{B1650070-BB78-9D4E-8D22-CF47291D6258}"/>
    <dgm:cxn modelId="{18F3C1A0-255D-0A46-89B2-5A7AC8670CF1}" type="presOf" srcId="{783F6A31-210B-7140-B3D4-53211C0CFFC8}" destId="{3611E27A-36B0-4E45-BDDF-730CE3DEB862}" srcOrd="0" destOrd="0" presId="urn:microsoft.com/office/officeart/2005/8/layout/hierarchy1"/>
    <dgm:cxn modelId="{C6749C86-0197-D94D-8EBA-F86FE000313C}" type="presOf" srcId="{C9FA96FE-F8FE-C748-9FA3-E0D8030CF5C1}" destId="{032874CD-6573-CA48-BEAF-DD41B403CAB6}" srcOrd="0" destOrd="0" presId="urn:microsoft.com/office/officeart/2005/8/layout/hierarchy1"/>
    <dgm:cxn modelId="{5B133B33-5E0E-BC46-A639-12EEDBC32EDF}" srcId="{04A94995-AC05-9C4F-938E-A5587393B9F3}" destId="{783F6A31-210B-7140-B3D4-53211C0CFFC8}" srcOrd="0" destOrd="0" parTransId="{E5199869-F9BF-3D4D-8B58-9C779ED49774}" sibTransId="{EEA34EE2-BF2D-9F49-B2C4-02199EF8AF0C}"/>
    <dgm:cxn modelId="{57EF291D-5F9F-274C-877D-113E4441B914}" srcId="{E9E6092A-524B-EB48-9219-C5AE89FFCD02}" destId="{9D38D555-8110-2948-8AC9-4E8FF091B5FD}" srcOrd="1" destOrd="0" parTransId="{A23ABBC2-407F-2040-BED1-CCCD0DF3D1F5}" sibTransId="{2DDFB8E9-767E-2745-B0E3-90E165E1F801}"/>
    <dgm:cxn modelId="{18A19838-50EB-564C-B7DD-E131FB172224}" type="presOf" srcId="{53B1587A-0607-A446-9A57-73CEA85288C6}" destId="{11FC0F0C-67A6-8A43-A8D1-907DA4CFEA42}" srcOrd="0" destOrd="0" presId="urn:microsoft.com/office/officeart/2005/8/layout/hierarchy1"/>
    <dgm:cxn modelId="{3E430C3C-DC1F-8E4E-AE45-EE76AE1E5933}" type="presOf" srcId="{47C1E1E5-C80F-B14F-9D8E-BC91F3D9F7CB}" destId="{6FBA4465-248A-E148-9D70-ED3DDC1B0D06}" srcOrd="0" destOrd="0" presId="urn:microsoft.com/office/officeart/2005/8/layout/hierarchy1"/>
    <dgm:cxn modelId="{98495F73-F595-A547-BCCD-50D76B3642CB}" type="presOf" srcId="{C848FD30-D41C-004D-BAA1-2E8B7110BA45}" destId="{169D2AE8-F4FB-9344-95AC-526834CD9EBF}" srcOrd="0" destOrd="0" presId="urn:microsoft.com/office/officeart/2005/8/layout/hierarchy1"/>
    <dgm:cxn modelId="{8AED3972-3D00-6B44-B3D9-46C25B2408AD}" type="presOf" srcId="{805C01CD-5E4A-D14A-B6EA-795AFA9B02FF}" destId="{A158FDC3-FB16-DC48-B26C-116B77B45D82}" srcOrd="0" destOrd="0" presId="urn:microsoft.com/office/officeart/2005/8/layout/hierarchy1"/>
    <dgm:cxn modelId="{3D5132F5-30BE-DA4C-9D53-1EDB4C6863BF}" type="presOf" srcId="{BC2EB53F-831C-5345-9F36-50BE19F7CB3B}" destId="{ADDB6E1D-914F-3C48-884C-F3AA2E01D464}" srcOrd="0" destOrd="0" presId="urn:microsoft.com/office/officeart/2005/8/layout/hierarchy1"/>
    <dgm:cxn modelId="{C3A6815E-F3AC-1640-BFBF-7F1EB4836EF2}" type="presOf" srcId="{A23ABBC2-407F-2040-BED1-CCCD0DF3D1F5}" destId="{9F56323B-ECCE-2748-8C57-EDA2709A0223}" srcOrd="0" destOrd="0" presId="urn:microsoft.com/office/officeart/2005/8/layout/hierarchy1"/>
    <dgm:cxn modelId="{6820AF93-138C-734B-A79A-2BB249A72DDD}" type="presOf" srcId="{E5199869-F9BF-3D4D-8B58-9C779ED49774}" destId="{AB0D3A1A-E5DD-4548-AC58-7DF8EDB5DE22}" srcOrd="0" destOrd="0" presId="urn:microsoft.com/office/officeart/2005/8/layout/hierarchy1"/>
    <dgm:cxn modelId="{792B6A7C-1CDF-394B-9A73-97B8FB421359}" type="presOf" srcId="{0E4439A2-1C90-0742-A5D3-E8940B421949}" destId="{CA509073-296D-6740-9419-A99C2BB2605D}" srcOrd="0" destOrd="0" presId="urn:microsoft.com/office/officeart/2005/8/layout/hierarchy1"/>
    <dgm:cxn modelId="{74DA7E91-14FA-B54F-811C-694774A816FA}" type="presOf" srcId="{9D38D555-8110-2948-8AC9-4E8FF091B5FD}" destId="{3E38AA03-585A-4B41-9992-F536D774377F}" srcOrd="0" destOrd="0" presId="urn:microsoft.com/office/officeart/2005/8/layout/hierarchy1"/>
    <dgm:cxn modelId="{A22B66DA-F5D8-0548-B81B-A7C67D13B21C}" type="presOf" srcId="{81898018-AFC0-8D4B-BD67-A4EB037A56F6}" destId="{91E29E8B-AB7C-4541-B0CE-18FA37900F1C}" srcOrd="0" destOrd="0" presId="urn:microsoft.com/office/officeart/2005/8/layout/hierarchy1"/>
    <dgm:cxn modelId="{2C727F1C-ECA8-544C-BC31-B39A8D2C918D}" srcId="{41016044-94F8-E044-A894-73085212C0D1}" destId="{0E4439A2-1C90-0742-A5D3-E8940B421949}" srcOrd="2" destOrd="0" parTransId="{805C01CD-5E4A-D14A-B6EA-795AFA9B02FF}" sibTransId="{0E12A8BA-AA37-C14C-BF70-2112E8605802}"/>
    <dgm:cxn modelId="{5BED8E8C-E4EC-BA4C-A902-1412CDB830E4}" type="presOf" srcId="{04A94995-AC05-9C4F-938E-A5587393B9F3}" destId="{B7148D13-DFA0-2044-8271-3E197FDCCC23}" srcOrd="0" destOrd="0" presId="urn:microsoft.com/office/officeart/2005/8/layout/hierarchy1"/>
    <dgm:cxn modelId="{32541931-E745-6C4B-B9EF-EE99A4187016}" srcId="{0E4439A2-1C90-0742-A5D3-E8940B421949}" destId="{C9FA96FE-F8FE-C748-9FA3-E0D8030CF5C1}" srcOrd="1" destOrd="0" parTransId="{C848FD30-D41C-004D-BAA1-2E8B7110BA45}" sibTransId="{224FFE84-68E2-EA47-8B82-AC581DA2F288}"/>
    <dgm:cxn modelId="{735CA711-05C8-F64D-9AB8-8E79F960B5B2}" srcId="{41016044-94F8-E044-A894-73085212C0D1}" destId="{E9E6092A-524B-EB48-9219-C5AE89FFCD02}" srcOrd="0" destOrd="0" parTransId="{BC2EB53F-831C-5345-9F36-50BE19F7CB3B}" sibTransId="{3E654D63-2A50-E648-934D-2573179D20F6}"/>
    <dgm:cxn modelId="{E46F2893-0E06-7341-AE18-94C2BF645F68}" type="presOf" srcId="{130413F7-D176-CD4A-B8A0-BBAA1F8CC385}" destId="{924D84E4-9C22-E742-ADDB-0D46DBD09271}" srcOrd="0" destOrd="0" presId="urn:microsoft.com/office/officeart/2005/8/layout/hierarchy1"/>
    <dgm:cxn modelId="{3EC29614-557C-154A-8418-89B0732B78E7}" type="presOf" srcId="{CE6D7934-4AD1-F246-B60B-84C35247A45B}" destId="{F2FD8FBA-6F3A-5445-AED8-150975796BCB}" srcOrd="0" destOrd="0" presId="urn:microsoft.com/office/officeart/2005/8/layout/hierarchy1"/>
    <dgm:cxn modelId="{73EB4F25-5AA4-394F-96B2-3BC120FD2B61}" type="presOf" srcId="{43BF2879-0F5A-E54E-B279-F124B482CA6A}" destId="{787E240A-B4E6-674A-BA16-23DD201FE519}" srcOrd="0" destOrd="0" presId="urn:microsoft.com/office/officeart/2005/8/layout/hierarchy1"/>
    <dgm:cxn modelId="{E2816F46-3B30-B744-A577-75903DBFD515}" type="presOf" srcId="{41016044-94F8-E044-A894-73085212C0D1}" destId="{4C05F673-ABC6-F544-B9DD-963BDD12E67E}" srcOrd="0" destOrd="0" presId="urn:microsoft.com/office/officeart/2005/8/layout/hierarchy1"/>
    <dgm:cxn modelId="{4476A0C1-DA53-4844-B489-7B618272F511}" srcId="{41016044-94F8-E044-A894-73085212C0D1}" destId="{04A94995-AC05-9C4F-938E-A5587393B9F3}" srcOrd="1" destOrd="0" parTransId="{43BF2879-0F5A-E54E-B279-F124B482CA6A}" sibTransId="{4FA74770-6979-7344-B7CA-A8D75E94DFBA}"/>
    <dgm:cxn modelId="{BEAA6A42-0BF6-3A4F-BB3C-56A8C76A8D34}" type="presOf" srcId="{E9E6092A-524B-EB48-9219-C5AE89FFCD02}" destId="{7060DD14-001B-CF4E-BC78-652C1293A144}" srcOrd="0" destOrd="0" presId="urn:microsoft.com/office/officeart/2005/8/layout/hierarchy1"/>
    <dgm:cxn modelId="{E78807E5-1DC4-3A46-B43C-B08BEA863177}" srcId="{0E4439A2-1C90-0742-A5D3-E8940B421949}" destId="{81898018-AFC0-8D4B-BD67-A4EB037A56F6}" srcOrd="0" destOrd="0" parTransId="{53B1587A-0607-A446-9A57-73CEA85288C6}" sibTransId="{9525888B-D73E-704F-9726-1535227F10F2}"/>
    <dgm:cxn modelId="{A1AA3688-5B06-7F46-9020-545032754F41}" type="presParOf" srcId="{6FBA4465-248A-E148-9D70-ED3DDC1B0D06}" destId="{BA403E72-E0AD-CF45-A249-96F110DB55AE}" srcOrd="0" destOrd="0" presId="urn:microsoft.com/office/officeart/2005/8/layout/hierarchy1"/>
    <dgm:cxn modelId="{1A3B77C5-B0E7-6443-990C-76A45B095418}" type="presParOf" srcId="{BA403E72-E0AD-CF45-A249-96F110DB55AE}" destId="{5F574120-BAAA-A640-A8CC-E7C6B0CE586D}" srcOrd="0" destOrd="0" presId="urn:microsoft.com/office/officeart/2005/8/layout/hierarchy1"/>
    <dgm:cxn modelId="{8389C24B-C2DA-914C-B19E-7675E4CFDAFE}" type="presParOf" srcId="{5F574120-BAAA-A640-A8CC-E7C6B0CE586D}" destId="{B12CD9F6-A912-CB43-8F91-C7E9E4A00579}" srcOrd="0" destOrd="0" presId="urn:microsoft.com/office/officeart/2005/8/layout/hierarchy1"/>
    <dgm:cxn modelId="{4F47726B-2076-5B45-B16D-7FE6588225D7}" type="presParOf" srcId="{5F574120-BAAA-A640-A8CC-E7C6B0CE586D}" destId="{4C05F673-ABC6-F544-B9DD-963BDD12E67E}" srcOrd="1" destOrd="0" presId="urn:microsoft.com/office/officeart/2005/8/layout/hierarchy1"/>
    <dgm:cxn modelId="{12F11C31-8EFE-D940-8AD1-B5A0512B1CDB}" type="presParOf" srcId="{BA403E72-E0AD-CF45-A249-96F110DB55AE}" destId="{CE97BDAC-CDA9-1D4B-ADAA-A6B11F07BCCC}" srcOrd="1" destOrd="0" presId="urn:microsoft.com/office/officeart/2005/8/layout/hierarchy1"/>
    <dgm:cxn modelId="{9119CFFE-F0FB-094C-9917-5165B9C8363F}" type="presParOf" srcId="{CE97BDAC-CDA9-1D4B-ADAA-A6B11F07BCCC}" destId="{ADDB6E1D-914F-3C48-884C-F3AA2E01D464}" srcOrd="0" destOrd="0" presId="urn:microsoft.com/office/officeart/2005/8/layout/hierarchy1"/>
    <dgm:cxn modelId="{236FAAD5-ACE9-8741-B7B6-A8D67E216719}" type="presParOf" srcId="{CE97BDAC-CDA9-1D4B-ADAA-A6B11F07BCCC}" destId="{74A3D949-21F1-C94E-83EC-15DE1277E7B2}" srcOrd="1" destOrd="0" presId="urn:microsoft.com/office/officeart/2005/8/layout/hierarchy1"/>
    <dgm:cxn modelId="{269BB41D-58D4-C548-885B-4F7C721C4F9E}" type="presParOf" srcId="{74A3D949-21F1-C94E-83EC-15DE1277E7B2}" destId="{57FF165D-23E9-124A-B466-BC5C6BAEF331}" srcOrd="0" destOrd="0" presId="urn:microsoft.com/office/officeart/2005/8/layout/hierarchy1"/>
    <dgm:cxn modelId="{70887DFF-08B3-2C4B-8E32-0E0981AEE4FD}" type="presParOf" srcId="{57FF165D-23E9-124A-B466-BC5C6BAEF331}" destId="{3C15E7F7-F07E-C541-B0D1-512A9C4AFDBC}" srcOrd="0" destOrd="0" presId="urn:microsoft.com/office/officeart/2005/8/layout/hierarchy1"/>
    <dgm:cxn modelId="{D6ED5E41-9A98-4949-8F3D-A9CECC1D33FF}" type="presParOf" srcId="{57FF165D-23E9-124A-B466-BC5C6BAEF331}" destId="{7060DD14-001B-CF4E-BC78-652C1293A144}" srcOrd="1" destOrd="0" presId="urn:microsoft.com/office/officeart/2005/8/layout/hierarchy1"/>
    <dgm:cxn modelId="{F1F9ECD2-DB53-D844-ACCE-526457B2F7CF}" type="presParOf" srcId="{74A3D949-21F1-C94E-83EC-15DE1277E7B2}" destId="{18E25C12-D4F5-4E4A-8EFF-5CF001EB377B}" srcOrd="1" destOrd="0" presId="urn:microsoft.com/office/officeart/2005/8/layout/hierarchy1"/>
    <dgm:cxn modelId="{243516C8-2B03-7344-88AC-7AB1A26A55A0}" type="presParOf" srcId="{18E25C12-D4F5-4E4A-8EFF-5CF001EB377B}" destId="{F2FD8FBA-6F3A-5445-AED8-150975796BCB}" srcOrd="0" destOrd="0" presId="urn:microsoft.com/office/officeart/2005/8/layout/hierarchy1"/>
    <dgm:cxn modelId="{3BCC12D4-99C3-574C-B611-559D9C3CDD8E}" type="presParOf" srcId="{18E25C12-D4F5-4E4A-8EFF-5CF001EB377B}" destId="{8AE9E32D-404E-BF47-89F4-ACE65EDDEF43}" srcOrd="1" destOrd="0" presId="urn:microsoft.com/office/officeart/2005/8/layout/hierarchy1"/>
    <dgm:cxn modelId="{C32D2B28-BCF2-504D-BCFB-E9FE9758A90A}" type="presParOf" srcId="{8AE9E32D-404E-BF47-89F4-ACE65EDDEF43}" destId="{C50BAA57-908C-244A-8271-0FA77DA1C103}" srcOrd="0" destOrd="0" presId="urn:microsoft.com/office/officeart/2005/8/layout/hierarchy1"/>
    <dgm:cxn modelId="{0790B7D8-8615-B045-9380-3D99D8144E05}" type="presParOf" srcId="{C50BAA57-908C-244A-8271-0FA77DA1C103}" destId="{3E276E54-D21A-5940-9127-315D149AA168}" srcOrd="0" destOrd="0" presId="urn:microsoft.com/office/officeart/2005/8/layout/hierarchy1"/>
    <dgm:cxn modelId="{3A8830BE-C4BC-764A-A25E-402CA9D76075}" type="presParOf" srcId="{C50BAA57-908C-244A-8271-0FA77DA1C103}" destId="{924D84E4-9C22-E742-ADDB-0D46DBD09271}" srcOrd="1" destOrd="0" presId="urn:microsoft.com/office/officeart/2005/8/layout/hierarchy1"/>
    <dgm:cxn modelId="{4D438497-8528-7B4E-9E52-F63D05C8F4B4}" type="presParOf" srcId="{8AE9E32D-404E-BF47-89F4-ACE65EDDEF43}" destId="{B30EC69B-BA24-1542-A3D3-3C327AFED3D4}" srcOrd="1" destOrd="0" presId="urn:microsoft.com/office/officeart/2005/8/layout/hierarchy1"/>
    <dgm:cxn modelId="{6AE03C46-0A6C-3B43-B1D3-913AC5E7C07F}" type="presParOf" srcId="{18E25C12-D4F5-4E4A-8EFF-5CF001EB377B}" destId="{9F56323B-ECCE-2748-8C57-EDA2709A0223}" srcOrd="2" destOrd="0" presId="urn:microsoft.com/office/officeart/2005/8/layout/hierarchy1"/>
    <dgm:cxn modelId="{5B026889-C771-E64B-AE53-D0A47A4A2412}" type="presParOf" srcId="{18E25C12-D4F5-4E4A-8EFF-5CF001EB377B}" destId="{3D06F0FD-E227-E94F-8633-71234A2D5DC5}" srcOrd="3" destOrd="0" presId="urn:microsoft.com/office/officeart/2005/8/layout/hierarchy1"/>
    <dgm:cxn modelId="{F5F02E1C-1971-904C-AB5B-DCF15C52EE38}" type="presParOf" srcId="{3D06F0FD-E227-E94F-8633-71234A2D5DC5}" destId="{ADB031F7-9CAE-4945-983E-8D36E9E146A3}" srcOrd="0" destOrd="0" presId="urn:microsoft.com/office/officeart/2005/8/layout/hierarchy1"/>
    <dgm:cxn modelId="{8CD076FD-06E1-2948-9EEA-88214A29D0C0}" type="presParOf" srcId="{ADB031F7-9CAE-4945-983E-8D36E9E146A3}" destId="{D0523A41-A677-D845-B52D-14157E363535}" srcOrd="0" destOrd="0" presId="urn:microsoft.com/office/officeart/2005/8/layout/hierarchy1"/>
    <dgm:cxn modelId="{6AE189BE-8655-A04D-8B43-8C3933ECFC7B}" type="presParOf" srcId="{ADB031F7-9CAE-4945-983E-8D36E9E146A3}" destId="{3E38AA03-585A-4B41-9992-F536D774377F}" srcOrd="1" destOrd="0" presId="urn:microsoft.com/office/officeart/2005/8/layout/hierarchy1"/>
    <dgm:cxn modelId="{1159A042-0E82-1F47-8275-604FD8718AB8}" type="presParOf" srcId="{3D06F0FD-E227-E94F-8633-71234A2D5DC5}" destId="{23C23D70-1896-BC45-9AF0-BA7B4FA4A608}" srcOrd="1" destOrd="0" presId="urn:microsoft.com/office/officeart/2005/8/layout/hierarchy1"/>
    <dgm:cxn modelId="{3587F3D3-185C-794A-88EC-B0583911363D}" type="presParOf" srcId="{CE97BDAC-CDA9-1D4B-ADAA-A6B11F07BCCC}" destId="{787E240A-B4E6-674A-BA16-23DD201FE519}" srcOrd="2" destOrd="0" presId="urn:microsoft.com/office/officeart/2005/8/layout/hierarchy1"/>
    <dgm:cxn modelId="{4E16DBF5-3B93-E442-B9ED-54B5E270C42C}" type="presParOf" srcId="{CE97BDAC-CDA9-1D4B-ADAA-A6B11F07BCCC}" destId="{0FF5598B-CB54-F64A-9E4C-4B0F69F8325B}" srcOrd="3" destOrd="0" presId="urn:microsoft.com/office/officeart/2005/8/layout/hierarchy1"/>
    <dgm:cxn modelId="{54D9284A-43ED-BD49-865A-F18243673811}" type="presParOf" srcId="{0FF5598B-CB54-F64A-9E4C-4B0F69F8325B}" destId="{C8A689D1-5129-1C48-A262-0636F3B1E161}" srcOrd="0" destOrd="0" presId="urn:microsoft.com/office/officeart/2005/8/layout/hierarchy1"/>
    <dgm:cxn modelId="{B364D08D-91E2-2E4B-A818-D160B4697E5E}" type="presParOf" srcId="{C8A689D1-5129-1C48-A262-0636F3B1E161}" destId="{BC94B04D-8BAA-B14C-BC23-8176B2DFF657}" srcOrd="0" destOrd="0" presId="urn:microsoft.com/office/officeart/2005/8/layout/hierarchy1"/>
    <dgm:cxn modelId="{2BD600F7-31D9-DE4A-BC7E-FDC520BB7993}" type="presParOf" srcId="{C8A689D1-5129-1C48-A262-0636F3B1E161}" destId="{B7148D13-DFA0-2044-8271-3E197FDCCC23}" srcOrd="1" destOrd="0" presId="urn:microsoft.com/office/officeart/2005/8/layout/hierarchy1"/>
    <dgm:cxn modelId="{0D7163DD-8324-B647-9242-AB4196CAC211}" type="presParOf" srcId="{0FF5598B-CB54-F64A-9E4C-4B0F69F8325B}" destId="{16BC3486-D69E-0145-B462-0AAF71B5A45A}" srcOrd="1" destOrd="0" presId="urn:microsoft.com/office/officeart/2005/8/layout/hierarchy1"/>
    <dgm:cxn modelId="{6FDD98BB-F312-C941-BAE3-740E78419DA2}" type="presParOf" srcId="{16BC3486-D69E-0145-B462-0AAF71B5A45A}" destId="{AB0D3A1A-E5DD-4548-AC58-7DF8EDB5DE22}" srcOrd="0" destOrd="0" presId="urn:microsoft.com/office/officeart/2005/8/layout/hierarchy1"/>
    <dgm:cxn modelId="{F594505B-E0DA-B649-97D3-480EC37EB1FD}" type="presParOf" srcId="{16BC3486-D69E-0145-B462-0AAF71B5A45A}" destId="{00FF163F-681E-B14A-A8F2-0D46960CF416}" srcOrd="1" destOrd="0" presId="urn:microsoft.com/office/officeart/2005/8/layout/hierarchy1"/>
    <dgm:cxn modelId="{DF7823DC-0459-E743-AFA0-32788B8C9273}" type="presParOf" srcId="{00FF163F-681E-B14A-A8F2-0D46960CF416}" destId="{0DB9868C-EDFC-9647-AA72-FFFE051600C3}" srcOrd="0" destOrd="0" presId="urn:microsoft.com/office/officeart/2005/8/layout/hierarchy1"/>
    <dgm:cxn modelId="{AEC6F3C5-152D-2747-AB32-F18998937363}" type="presParOf" srcId="{0DB9868C-EDFC-9647-AA72-FFFE051600C3}" destId="{F316186D-00AA-6645-99CF-8A6698A2E87F}" srcOrd="0" destOrd="0" presId="urn:microsoft.com/office/officeart/2005/8/layout/hierarchy1"/>
    <dgm:cxn modelId="{F2301ED4-C16D-1D47-9F9F-59F617020FC8}" type="presParOf" srcId="{0DB9868C-EDFC-9647-AA72-FFFE051600C3}" destId="{3611E27A-36B0-4E45-BDDF-730CE3DEB862}" srcOrd="1" destOrd="0" presId="urn:microsoft.com/office/officeart/2005/8/layout/hierarchy1"/>
    <dgm:cxn modelId="{65949AC7-D801-F046-935E-5C1255C65398}" type="presParOf" srcId="{00FF163F-681E-B14A-A8F2-0D46960CF416}" destId="{636FDF3B-653D-304F-96CC-C62F78A34AF9}" srcOrd="1" destOrd="0" presId="urn:microsoft.com/office/officeart/2005/8/layout/hierarchy1"/>
    <dgm:cxn modelId="{48ACEADA-96E6-474C-9987-A0F06DFC45D4}" type="presParOf" srcId="{CE97BDAC-CDA9-1D4B-ADAA-A6B11F07BCCC}" destId="{A158FDC3-FB16-DC48-B26C-116B77B45D82}" srcOrd="4" destOrd="0" presId="urn:microsoft.com/office/officeart/2005/8/layout/hierarchy1"/>
    <dgm:cxn modelId="{3914DAFB-1373-5547-BFFF-B9A2C61437EF}" type="presParOf" srcId="{CE97BDAC-CDA9-1D4B-ADAA-A6B11F07BCCC}" destId="{8E729D2F-8836-D543-8A2E-8F4A4801AC3B}" srcOrd="5" destOrd="0" presId="urn:microsoft.com/office/officeart/2005/8/layout/hierarchy1"/>
    <dgm:cxn modelId="{945D9D6B-DF50-8F49-B710-D6BE21BBD322}" type="presParOf" srcId="{8E729D2F-8836-D543-8A2E-8F4A4801AC3B}" destId="{BF8B90C8-5743-DB45-A552-ECD80C63BDA0}" srcOrd="0" destOrd="0" presId="urn:microsoft.com/office/officeart/2005/8/layout/hierarchy1"/>
    <dgm:cxn modelId="{2B4B5141-C234-2243-8A85-75AB6EAC29A9}" type="presParOf" srcId="{BF8B90C8-5743-DB45-A552-ECD80C63BDA0}" destId="{F6CF4440-37DA-DF43-B6EF-FFD86A3555F7}" srcOrd="0" destOrd="0" presId="urn:microsoft.com/office/officeart/2005/8/layout/hierarchy1"/>
    <dgm:cxn modelId="{03B485FF-D5CB-D640-B12A-959F894B0C08}" type="presParOf" srcId="{BF8B90C8-5743-DB45-A552-ECD80C63BDA0}" destId="{CA509073-296D-6740-9419-A99C2BB2605D}" srcOrd="1" destOrd="0" presId="urn:microsoft.com/office/officeart/2005/8/layout/hierarchy1"/>
    <dgm:cxn modelId="{DE042D08-413B-C648-A6E5-C4875AEA6729}" type="presParOf" srcId="{8E729D2F-8836-D543-8A2E-8F4A4801AC3B}" destId="{DE76C063-FE47-D340-B960-701292477970}" srcOrd="1" destOrd="0" presId="urn:microsoft.com/office/officeart/2005/8/layout/hierarchy1"/>
    <dgm:cxn modelId="{5C82CBDF-1BF1-7B4F-8D5C-305FDEE59D9B}" type="presParOf" srcId="{DE76C063-FE47-D340-B960-701292477970}" destId="{11FC0F0C-67A6-8A43-A8D1-907DA4CFEA42}" srcOrd="0" destOrd="0" presId="urn:microsoft.com/office/officeart/2005/8/layout/hierarchy1"/>
    <dgm:cxn modelId="{5C0EC257-2F3B-834B-BBCF-501317169F7D}" type="presParOf" srcId="{DE76C063-FE47-D340-B960-701292477970}" destId="{E9119B07-4D7A-DF44-879D-E4E227AEB95E}" srcOrd="1" destOrd="0" presId="urn:microsoft.com/office/officeart/2005/8/layout/hierarchy1"/>
    <dgm:cxn modelId="{9D3963C8-BB2A-744E-9B81-4028746A86DC}" type="presParOf" srcId="{E9119B07-4D7A-DF44-879D-E4E227AEB95E}" destId="{1DD9F97E-4AD6-094E-93DA-C3CCBDA1E614}" srcOrd="0" destOrd="0" presId="urn:microsoft.com/office/officeart/2005/8/layout/hierarchy1"/>
    <dgm:cxn modelId="{B248DAB9-790B-7D42-A32F-BC7C6387DE3A}" type="presParOf" srcId="{1DD9F97E-4AD6-094E-93DA-C3CCBDA1E614}" destId="{F805493D-601F-B947-97C2-2CDFCF610492}" srcOrd="0" destOrd="0" presId="urn:microsoft.com/office/officeart/2005/8/layout/hierarchy1"/>
    <dgm:cxn modelId="{6E10069D-95AD-E348-BB50-DC834F596C51}" type="presParOf" srcId="{1DD9F97E-4AD6-094E-93DA-C3CCBDA1E614}" destId="{91E29E8B-AB7C-4541-B0CE-18FA37900F1C}" srcOrd="1" destOrd="0" presId="urn:microsoft.com/office/officeart/2005/8/layout/hierarchy1"/>
    <dgm:cxn modelId="{30299D48-B74C-9644-B35C-CA3B3CF7B15D}" type="presParOf" srcId="{E9119B07-4D7A-DF44-879D-E4E227AEB95E}" destId="{4B06A61F-0C7A-8547-811B-15395B0F81A5}" srcOrd="1" destOrd="0" presId="urn:microsoft.com/office/officeart/2005/8/layout/hierarchy1"/>
    <dgm:cxn modelId="{36E4CF2C-D70D-4B44-879E-280C43157073}" type="presParOf" srcId="{DE76C063-FE47-D340-B960-701292477970}" destId="{169D2AE8-F4FB-9344-95AC-526834CD9EBF}" srcOrd="2" destOrd="0" presId="urn:microsoft.com/office/officeart/2005/8/layout/hierarchy1"/>
    <dgm:cxn modelId="{693B21F4-46A6-0B4D-B1F3-A0DC2DD59891}" type="presParOf" srcId="{DE76C063-FE47-D340-B960-701292477970}" destId="{5D7A0B06-141C-8443-AB22-4A3796509AC3}" srcOrd="3" destOrd="0" presId="urn:microsoft.com/office/officeart/2005/8/layout/hierarchy1"/>
    <dgm:cxn modelId="{589E0C6D-8B65-0449-B7C1-C7DCDC5DBA62}" type="presParOf" srcId="{5D7A0B06-141C-8443-AB22-4A3796509AC3}" destId="{77338CA6-6A1B-E74A-B8C5-FCC3795E4B05}" srcOrd="0" destOrd="0" presId="urn:microsoft.com/office/officeart/2005/8/layout/hierarchy1"/>
    <dgm:cxn modelId="{1C492DA1-6F82-F843-959D-D20870A5E4C6}" type="presParOf" srcId="{77338CA6-6A1B-E74A-B8C5-FCC3795E4B05}" destId="{41951588-B977-4240-9C18-075941119B1E}" srcOrd="0" destOrd="0" presId="urn:microsoft.com/office/officeart/2005/8/layout/hierarchy1"/>
    <dgm:cxn modelId="{34BD067E-DF3B-934F-8D49-FBAB462A9C11}" type="presParOf" srcId="{77338CA6-6A1B-E74A-B8C5-FCC3795E4B05}" destId="{032874CD-6573-CA48-BEAF-DD41B403CAB6}" srcOrd="1" destOrd="0" presId="urn:microsoft.com/office/officeart/2005/8/layout/hierarchy1"/>
    <dgm:cxn modelId="{D049AB82-2EEC-904A-B561-2046EF58C145}" type="presParOf" srcId="{5D7A0B06-141C-8443-AB22-4A3796509AC3}" destId="{6549B7F0-88F8-2C4D-B6F8-194B5B62301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9A47C08-879D-1E4A-B43A-A67A437430A1}" type="doc">
      <dgm:prSet loTypeId="urn:microsoft.com/office/officeart/2005/8/layout/default" loCatId="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05D3B43-30D0-AF40-925E-96BE7C3C9B4F}">
      <dgm:prSet phldrT="[Text]"/>
      <dgm:spPr/>
      <dgm:t>
        <a:bodyPr/>
        <a:lstStyle/>
        <a:p>
          <a:r>
            <a:rPr lang="en-US" dirty="0" smtClean="0"/>
            <a:t>Big News Aggregators</a:t>
          </a:r>
          <a:endParaRPr lang="en-US" dirty="0"/>
        </a:p>
      </dgm:t>
    </dgm:pt>
    <dgm:pt modelId="{6731AB2E-BF6A-ED40-BE4D-7E65DD9EAE48}" type="parTrans" cxnId="{67DD34C2-3F1F-704B-A0F8-28F5E000C1B3}">
      <dgm:prSet/>
      <dgm:spPr/>
      <dgm:t>
        <a:bodyPr/>
        <a:lstStyle/>
        <a:p>
          <a:endParaRPr lang="en-US"/>
        </a:p>
      </dgm:t>
    </dgm:pt>
    <dgm:pt modelId="{0BA9ADF5-7EED-8348-B14C-6BEF309F17D4}" type="sibTrans" cxnId="{67DD34C2-3F1F-704B-A0F8-28F5E000C1B3}">
      <dgm:prSet/>
      <dgm:spPr/>
      <dgm:t>
        <a:bodyPr/>
        <a:lstStyle/>
        <a:p>
          <a:endParaRPr lang="en-US"/>
        </a:p>
      </dgm:t>
    </dgm:pt>
    <dgm:pt modelId="{D5B22197-32AA-1142-9DDA-E3A798C42C0C}">
      <dgm:prSet phldrT="[Text]"/>
      <dgm:spPr/>
      <dgm:t>
        <a:bodyPr/>
        <a:lstStyle/>
        <a:p>
          <a:r>
            <a:rPr lang="en-US" dirty="0" smtClean="0"/>
            <a:t>Competitive Intelligence Tools</a:t>
          </a:r>
          <a:endParaRPr lang="en-US" dirty="0"/>
        </a:p>
      </dgm:t>
    </dgm:pt>
    <dgm:pt modelId="{C56DD6AD-66F9-6940-8A72-583F871D6211}" type="parTrans" cxnId="{3B9D8ADA-1D70-A149-BAA4-0C8780CBBB79}">
      <dgm:prSet/>
      <dgm:spPr/>
      <dgm:t>
        <a:bodyPr/>
        <a:lstStyle/>
        <a:p>
          <a:endParaRPr lang="en-US"/>
        </a:p>
      </dgm:t>
    </dgm:pt>
    <dgm:pt modelId="{60DCCE41-BDE8-B347-89FC-F274D9E213CE}" type="sibTrans" cxnId="{3B9D8ADA-1D70-A149-BAA4-0C8780CBBB79}">
      <dgm:prSet/>
      <dgm:spPr/>
      <dgm:t>
        <a:bodyPr/>
        <a:lstStyle/>
        <a:p>
          <a:endParaRPr lang="en-US"/>
        </a:p>
      </dgm:t>
    </dgm:pt>
    <dgm:pt modelId="{7DBA4F0B-176D-5E4E-916C-616D360CB98E}">
      <dgm:prSet phldrT="[Text]"/>
      <dgm:spPr/>
      <dgm:t>
        <a:bodyPr/>
        <a:lstStyle/>
        <a:p>
          <a:r>
            <a:rPr lang="en-US" dirty="0" smtClean="0"/>
            <a:t>Docket Tracking Services</a:t>
          </a:r>
          <a:endParaRPr lang="en-US" dirty="0"/>
        </a:p>
      </dgm:t>
    </dgm:pt>
    <dgm:pt modelId="{2E58BDC8-0FC0-CC4F-B7E2-A1AF2B1BC63E}" type="parTrans" cxnId="{CB072453-596A-B046-8D30-9818371B193A}">
      <dgm:prSet/>
      <dgm:spPr/>
      <dgm:t>
        <a:bodyPr/>
        <a:lstStyle/>
        <a:p>
          <a:endParaRPr lang="en-US"/>
        </a:p>
      </dgm:t>
    </dgm:pt>
    <dgm:pt modelId="{8EB95934-6515-364C-8BFF-419FC522E4CD}" type="sibTrans" cxnId="{CB072453-596A-B046-8D30-9818371B193A}">
      <dgm:prSet/>
      <dgm:spPr/>
      <dgm:t>
        <a:bodyPr/>
        <a:lstStyle/>
        <a:p>
          <a:endParaRPr lang="en-US"/>
        </a:p>
      </dgm:t>
    </dgm:pt>
    <dgm:pt modelId="{1D24A0D4-7812-C749-BA90-7BE8EF2F70CA}">
      <dgm:prSet phldrT="[Text]"/>
      <dgm:spPr/>
      <dgm:t>
        <a:bodyPr/>
        <a:lstStyle/>
        <a:p>
          <a:r>
            <a:rPr lang="en-US" dirty="0" smtClean="0"/>
            <a:t>Federal Filing Monitors</a:t>
          </a:r>
          <a:endParaRPr lang="en-US" dirty="0"/>
        </a:p>
      </dgm:t>
    </dgm:pt>
    <dgm:pt modelId="{0C8BD8B0-4556-9343-B518-4EA80F239D61}" type="parTrans" cxnId="{0881685D-E44C-B949-8168-6FE1874C6C5C}">
      <dgm:prSet/>
      <dgm:spPr/>
      <dgm:t>
        <a:bodyPr/>
        <a:lstStyle/>
        <a:p>
          <a:endParaRPr lang="en-US"/>
        </a:p>
      </dgm:t>
    </dgm:pt>
    <dgm:pt modelId="{050D7116-B1EB-3242-8A73-300652E394BE}" type="sibTrans" cxnId="{0881685D-E44C-B949-8168-6FE1874C6C5C}">
      <dgm:prSet/>
      <dgm:spPr/>
      <dgm:t>
        <a:bodyPr/>
        <a:lstStyle/>
        <a:p>
          <a:endParaRPr lang="en-US"/>
        </a:p>
      </dgm:t>
    </dgm:pt>
    <dgm:pt modelId="{1CF0FC7A-6450-7543-AE60-241C8A7E2188}">
      <dgm:prSet phldrT="[Text]"/>
      <dgm:spPr/>
      <dgm:t>
        <a:bodyPr/>
        <a:lstStyle/>
        <a:p>
          <a:r>
            <a:rPr lang="en-US" dirty="0" smtClean="0"/>
            <a:t>Corporate Information Services</a:t>
          </a:r>
          <a:endParaRPr lang="en-US" dirty="0"/>
        </a:p>
      </dgm:t>
    </dgm:pt>
    <dgm:pt modelId="{CC1C8314-75CB-DE4C-B7FC-871E9092EC23}" type="parTrans" cxnId="{98A86034-7167-054C-B356-D88DAAB4FB66}">
      <dgm:prSet/>
      <dgm:spPr/>
      <dgm:t>
        <a:bodyPr/>
        <a:lstStyle/>
        <a:p>
          <a:endParaRPr lang="en-US"/>
        </a:p>
      </dgm:t>
    </dgm:pt>
    <dgm:pt modelId="{AD15A6FC-CB50-6645-8679-9F4C9665E952}" type="sibTrans" cxnId="{98A86034-7167-054C-B356-D88DAAB4FB66}">
      <dgm:prSet/>
      <dgm:spPr/>
      <dgm:t>
        <a:bodyPr/>
        <a:lstStyle/>
        <a:p>
          <a:endParaRPr lang="en-US"/>
        </a:p>
      </dgm:t>
    </dgm:pt>
    <dgm:pt modelId="{CB8A8E94-FF1E-AD47-B0E7-14748E2B3ECC}" type="pres">
      <dgm:prSet presAssocID="{39A47C08-879D-1E4A-B43A-A67A437430A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EE3032B-7D68-5E49-9671-569A70AABBF1}" type="pres">
      <dgm:prSet presAssocID="{F05D3B43-30D0-AF40-925E-96BE7C3C9B4F}" presName="node" presStyleLbl="node1" presStyleIdx="0" presStyleCnt="5">
        <dgm:presLayoutVars>
          <dgm:bulletEnabled val="1"/>
        </dgm:presLayoutVars>
      </dgm:prSet>
      <dgm:spPr>
        <a:prstGeom prst="can">
          <a:avLst/>
        </a:prstGeom>
      </dgm:spPr>
      <dgm:t>
        <a:bodyPr/>
        <a:lstStyle/>
        <a:p>
          <a:endParaRPr lang="en-US"/>
        </a:p>
      </dgm:t>
    </dgm:pt>
    <dgm:pt modelId="{23B5C5C9-51EB-784E-B300-32CA9E515779}" type="pres">
      <dgm:prSet presAssocID="{0BA9ADF5-7EED-8348-B14C-6BEF309F17D4}" presName="sibTrans" presStyleCnt="0"/>
      <dgm:spPr/>
    </dgm:pt>
    <dgm:pt modelId="{37EBDEDC-DE42-3844-B885-C8AE991F2D25}" type="pres">
      <dgm:prSet presAssocID="{D5B22197-32AA-1142-9DDA-E3A798C42C0C}" presName="node" presStyleLbl="node1" presStyleIdx="1" presStyleCnt="5">
        <dgm:presLayoutVars>
          <dgm:bulletEnabled val="1"/>
        </dgm:presLayoutVars>
      </dgm:prSet>
      <dgm:spPr>
        <a:prstGeom prst="can">
          <a:avLst/>
        </a:prstGeom>
      </dgm:spPr>
      <dgm:t>
        <a:bodyPr/>
        <a:lstStyle/>
        <a:p>
          <a:endParaRPr lang="en-US"/>
        </a:p>
      </dgm:t>
    </dgm:pt>
    <dgm:pt modelId="{98C13391-3602-1748-A30C-7CF47A5628F3}" type="pres">
      <dgm:prSet presAssocID="{60DCCE41-BDE8-B347-89FC-F274D9E213CE}" presName="sibTrans" presStyleCnt="0"/>
      <dgm:spPr/>
    </dgm:pt>
    <dgm:pt modelId="{4606457D-D291-A540-A362-521A7902E1C9}" type="pres">
      <dgm:prSet presAssocID="{7DBA4F0B-176D-5E4E-916C-616D360CB98E}" presName="node" presStyleLbl="node1" presStyleIdx="2" presStyleCnt="5">
        <dgm:presLayoutVars>
          <dgm:bulletEnabled val="1"/>
        </dgm:presLayoutVars>
      </dgm:prSet>
      <dgm:spPr>
        <a:prstGeom prst="can">
          <a:avLst/>
        </a:prstGeom>
      </dgm:spPr>
      <dgm:t>
        <a:bodyPr/>
        <a:lstStyle/>
        <a:p>
          <a:endParaRPr lang="en-US"/>
        </a:p>
      </dgm:t>
    </dgm:pt>
    <dgm:pt modelId="{9AAEBD5B-6230-8A47-B6EC-E36324E5ED12}" type="pres">
      <dgm:prSet presAssocID="{8EB95934-6515-364C-8BFF-419FC522E4CD}" presName="sibTrans" presStyleCnt="0"/>
      <dgm:spPr/>
    </dgm:pt>
    <dgm:pt modelId="{C3590B2C-B8D5-B24C-A71F-CA57C5122722}" type="pres">
      <dgm:prSet presAssocID="{1D24A0D4-7812-C749-BA90-7BE8EF2F70CA}" presName="node" presStyleLbl="node1" presStyleIdx="3" presStyleCnt="5">
        <dgm:presLayoutVars>
          <dgm:bulletEnabled val="1"/>
        </dgm:presLayoutVars>
      </dgm:prSet>
      <dgm:spPr>
        <a:prstGeom prst="can">
          <a:avLst/>
        </a:prstGeom>
      </dgm:spPr>
      <dgm:t>
        <a:bodyPr/>
        <a:lstStyle/>
        <a:p>
          <a:endParaRPr lang="en-US"/>
        </a:p>
      </dgm:t>
    </dgm:pt>
    <dgm:pt modelId="{274735A4-D892-2945-ADF6-EEAF4A88DBC4}" type="pres">
      <dgm:prSet presAssocID="{050D7116-B1EB-3242-8A73-300652E394BE}" presName="sibTrans" presStyleCnt="0"/>
      <dgm:spPr/>
    </dgm:pt>
    <dgm:pt modelId="{3D7B7FE7-D2EC-D844-B0B8-DB2D3B9392E9}" type="pres">
      <dgm:prSet presAssocID="{1CF0FC7A-6450-7543-AE60-241C8A7E2188}" presName="node" presStyleLbl="node1" presStyleIdx="4" presStyleCnt="5">
        <dgm:presLayoutVars>
          <dgm:bulletEnabled val="1"/>
        </dgm:presLayoutVars>
      </dgm:prSet>
      <dgm:spPr>
        <a:prstGeom prst="can">
          <a:avLst/>
        </a:prstGeom>
      </dgm:spPr>
      <dgm:t>
        <a:bodyPr/>
        <a:lstStyle/>
        <a:p>
          <a:endParaRPr lang="en-US"/>
        </a:p>
      </dgm:t>
    </dgm:pt>
  </dgm:ptLst>
  <dgm:cxnLst>
    <dgm:cxn modelId="{98A86034-7167-054C-B356-D88DAAB4FB66}" srcId="{39A47C08-879D-1E4A-B43A-A67A437430A1}" destId="{1CF0FC7A-6450-7543-AE60-241C8A7E2188}" srcOrd="4" destOrd="0" parTransId="{CC1C8314-75CB-DE4C-B7FC-871E9092EC23}" sibTransId="{AD15A6FC-CB50-6645-8679-9F4C9665E952}"/>
    <dgm:cxn modelId="{CB072453-596A-B046-8D30-9818371B193A}" srcId="{39A47C08-879D-1E4A-B43A-A67A437430A1}" destId="{7DBA4F0B-176D-5E4E-916C-616D360CB98E}" srcOrd="2" destOrd="0" parTransId="{2E58BDC8-0FC0-CC4F-B7E2-A1AF2B1BC63E}" sibTransId="{8EB95934-6515-364C-8BFF-419FC522E4CD}"/>
    <dgm:cxn modelId="{3A477E35-2A0B-974D-BBFC-C0251E744122}" type="presOf" srcId="{F05D3B43-30D0-AF40-925E-96BE7C3C9B4F}" destId="{DEE3032B-7D68-5E49-9671-569A70AABBF1}" srcOrd="0" destOrd="0" presId="urn:microsoft.com/office/officeart/2005/8/layout/default"/>
    <dgm:cxn modelId="{3B9D8ADA-1D70-A149-BAA4-0C8780CBBB79}" srcId="{39A47C08-879D-1E4A-B43A-A67A437430A1}" destId="{D5B22197-32AA-1142-9DDA-E3A798C42C0C}" srcOrd="1" destOrd="0" parTransId="{C56DD6AD-66F9-6940-8A72-583F871D6211}" sibTransId="{60DCCE41-BDE8-B347-89FC-F274D9E213CE}"/>
    <dgm:cxn modelId="{8A27D159-E9DE-A743-BE42-A4D075E660B4}" type="presOf" srcId="{39A47C08-879D-1E4A-B43A-A67A437430A1}" destId="{CB8A8E94-FF1E-AD47-B0E7-14748E2B3ECC}" srcOrd="0" destOrd="0" presId="urn:microsoft.com/office/officeart/2005/8/layout/default"/>
    <dgm:cxn modelId="{1DD60631-ACB9-6D41-8C41-BEA6D475C058}" type="presOf" srcId="{1CF0FC7A-6450-7543-AE60-241C8A7E2188}" destId="{3D7B7FE7-D2EC-D844-B0B8-DB2D3B9392E9}" srcOrd="0" destOrd="0" presId="urn:microsoft.com/office/officeart/2005/8/layout/default"/>
    <dgm:cxn modelId="{1C33E9CE-AA21-D441-9B63-B404D990149C}" type="presOf" srcId="{1D24A0D4-7812-C749-BA90-7BE8EF2F70CA}" destId="{C3590B2C-B8D5-B24C-A71F-CA57C5122722}" srcOrd="0" destOrd="0" presId="urn:microsoft.com/office/officeart/2005/8/layout/default"/>
    <dgm:cxn modelId="{67DD34C2-3F1F-704B-A0F8-28F5E000C1B3}" srcId="{39A47C08-879D-1E4A-B43A-A67A437430A1}" destId="{F05D3B43-30D0-AF40-925E-96BE7C3C9B4F}" srcOrd="0" destOrd="0" parTransId="{6731AB2E-BF6A-ED40-BE4D-7E65DD9EAE48}" sibTransId="{0BA9ADF5-7EED-8348-B14C-6BEF309F17D4}"/>
    <dgm:cxn modelId="{3422777A-839B-7C4F-8871-95C738F7A0EF}" type="presOf" srcId="{7DBA4F0B-176D-5E4E-916C-616D360CB98E}" destId="{4606457D-D291-A540-A362-521A7902E1C9}" srcOrd="0" destOrd="0" presId="urn:microsoft.com/office/officeart/2005/8/layout/default"/>
    <dgm:cxn modelId="{4F4A8523-6468-5C45-8FC0-5409DB0F4E12}" type="presOf" srcId="{D5B22197-32AA-1142-9DDA-E3A798C42C0C}" destId="{37EBDEDC-DE42-3844-B885-C8AE991F2D25}" srcOrd="0" destOrd="0" presId="urn:microsoft.com/office/officeart/2005/8/layout/default"/>
    <dgm:cxn modelId="{0881685D-E44C-B949-8168-6FE1874C6C5C}" srcId="{39A47C08-879D-1E4A-B43A-A67A437430A1}" destId="{1D24A0D4-7812-C749-BA90-7BE8EF2F70CA}" srcOrd="3" destOrd="0" parTransId="{0C8BD8B0-4556-9343-B518-4EA80F239D61}" sibTransId="{050D7116-B1EB-3242-8A73-300652E394BE}"/>
    <dgm:cxn modelId="{46150890-9FEF-F948-A3E3-57D0BD71D5E7}" type="presParOf" srcId="{CB8A8E94-FF1E-AD47-B0E7-14748E2B3ECC}" destId="{DEE3032B-7D68-5E49-9671-569A70AABBF1}" srcOrd="0" destOrd="0" presId="urn:microsoft.com/office/officeart/2005/8/layout/default"/>
    <dgm:cxn modelId="{A66D718F-F46B-D14F-9F88-A1BCB94F010D}" type="presParOf" srcId="{CB8A8E94-FF1E-AD47-B0E7-14748E2B3ECC}" destId="{23B5C5C9-51EB-784E-B300-32CA9E515779}" srcOrd="1" destOrd="0" presId="urn:microsoft.com/office/officeart/2005/8/layout/default"/>
    <dgm:cxn modelId="{1F104AED-DAB0-3848-9452-82B1A45F24A9}" type="presParOf" srcId="{CB8A8E94-FF1E-AD47-B0E7-14748E2B3ECC}" destId="{37EBDEDC-DE42-3844-B885-C8AE991F2D25}" srcOrd="2" destOrd="0" presId="urn:microsoft.com/office/officeart/2005/8/layout/default"/>
    <dgm:cxn modelId="{080938CE-E5D0-F84C-A1EA-CD11ECFC35C3}" type="presParOf" srcId="{CB8A8E94-FF1E-AD47-B0E7-14748E2B3ECC}" destId="{98C13391-3602-1748-A30C-7CF47A5628F3}" srcOrd="3" destOrd="0" presId="urn:microsoft.com/office/officeart/2005/8/layout/default"/>
    <dgm:cxn modelId="{2888E8C3-068B-DD49-A704-F1849023E666}" type="presParOf" srcId="{CB8A8E94-FF1E-AD47-B0E7-14748E2B3ECC}" destId="{4606457D-D291-A540-A362-521A7902E1C9}" srcOrd="4" destOrd="0" presId="urn:microsoft.com/office/officeart/2005/8/layout/default"/>
    <dgm:cxn modelId="{FD432C9C-FA65-7E4E-A50D-DB81A849E741}" type="presParOf" srcId="{CB8A8E94-FF1E-AD47-B0E7-14748E2B3ECC}" destId="{9AAEBD5B-6230-8A47-B6EC-E36324E5ED12}" srcOrd="5" destOrd="0" presId="urn:microsoft.com/office/officeart/2005/8/layout/default"/>
    <dgm:cxn modelId="{6BF6F6EB-CB00-F746-A0D5-90A5777C64ED}" type="presParOf" srcId="{CB8A8E94-FF1E-AD47-B0E7-14748E2B3ECC}" destId="{C3590B2C-B8D5-B24C-A71F-CA57C5122722}" srcOrd="6" destOrd="0" presId="urn:microsoft.com/office/officeart/2005/8/layout/default"/>
    <dgm:cxn modelId="{B9517863-6C2A-4B41-826B-83E762211ED5}" type="presParOf" srcId="{CB8A8E94-FF1E-AD47-B0E7-14748E2B3ECC}" destId="{274735A4-D892-2945-ADF6-EEAF4A88DBC4}" srcOrd="7" destOrd="0" presId="urn:microsoft.com/office/officeart/2005/8/layout/default"/>
    <dgm:cxn modelId="{B8D9AC54-D67A-B447-BC05-2DE2938B247B}" type="presParOf" srcId="{CB8A8E94-FF1E-AD47-B0E7-14748E2B3ECC}" destId="{3D7B7FE7-D2EC-D844-B0B8-DB2D3B9392E9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0EAA31E-9E2F-F340-8014-1BA418DCE46E}" type="doc">
      <dgm:prSet loTypeId="urn:microsoft.com/office/officeart/2005/8/layout/chevron2" loCatId="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E74D5CF-4D23-3348-B026-A4BB90262F99}">
      <dgm:prSet phldrT="[Text]"/>
      <dgm:spPr/>
      <dgm:t>
        <a:bodyPr/>
        <a:lstStyle/>
        <a:p>
          <a:r>
            <a:rPr lang="en-US" dirty="0" smtClean="0"/>
            <a:t>Format</a:t>
          </a:r>
          <a:endParaRPr lang="en-US" dirty="0"/>
        </a:p>
      </dgm:t>
    </dgm:pt>
    <dgm:pt modelId="{AE07AA1C-5AE0-C348-9D9E-3F5A686DD570}" type="parTrans" cxnId="{81DD0BDB-3E89-4247-B54A-3FF142D0863B}">
      <dgm:prSet/>
      <dgm:spPr/>
      <dgm:t>
        <a:bodyPr/>
        <a:lstStyle/>
        <a:p>
          <a:endParaRPr lang="en-US"/>
        </a:p>
      </dgm:t>
    </dgm:pt>
    <dgm:pt modelId="{983E3935-57BB-9A44-BA35-2FA72BA5246F}" type="sibTrans" cxnId="{81DD0BDB-3E89-4247-B54A-3FF142D0863B}">
      <dgm:prSet/>
      <dgm:spPr/>
      <dgm:t>
        <a:bodyPr/>
        <a:lstStyle/>
        <a:p>
          <a:endParaRPr lang="en-US"/>
        </a:p>
      </dgm:t>
    </dgm:pt>
    <dgm:pt modelId="{9F1E4967-F624-234D-990E-AAD0A869BC97}">
      <dgm:prSet phldrT="[Text]"/>
      <dgm:spPr/>
      <dgm:t>
        <a:bodyPr/>
        <a:lstStyle/>
        <a:p>
          <a:r>
            <a:rPr lang="en-US" dirty="0" smtClean="0"/>
            <a:t>Direct Result </a:t>
          </a:r>
          <a:endParaRPr lang="en-US" dirty="0"/>
        </a:p>
      </dgm:t>
    </dgm:pt>
    <dgm:pt modelId="{DAF60000-EC9F-7748-B6F2-2A2ED55AB734}" type="parTrans" cxnId="{D40B1EDE-077F-CE4A-A1D5-48202CA5D1EA}">
      <dgm:prSet/>
      <dgm:spPr/>
      <dgm:t>
        <a:bodyPr/>
        <a:lstStyle/>
        <a:p>
          <a:endParaRPr lang="en-US"/>
        </a:p>
      </dgm:t>
    </dgm:pt>
    <dgm:pt modelId="{2254772E-AD3F-BF47-A44A-A89366E77C4C}" type="sibTrans" cxnId="{D40B1EDE-077F-CE4A-A1D5-48202CA5D1EA}">
      <dgm:prSet/>
      <dgm:spPr/>
      <dgm:t>
        <a:bodyPr/>
        <a:lstStyle/>
        <a:p>
          <a:endParaRPr lang="en-US"/>
        </a:p>
      </dgm:t>
    </dgm:pt>
    <dgm:pt modelId="{EB2FF535-E1AB-2645-AD7F-BB7E8DF769F4}">
      <dgm:prSet phldrT="[Text]"/>
      <dgm:spPr/>
      <dgm:t>
        <a:bodyPr/>
        <a:lstStyle/>
        <a:p>
          <a:r>
            <a:rPr lang="en-US" dirty="0" smtClean="0"/>
            <a:t>Frequency</a:t>
          </a:r>
          <a:endParaRPr lang="en-US" dirty="0"/>
        </a:p>
      </dgm:t>
    </dgm:pt>
    <dgm:pt modelId="{173F25AD-3A08-3A4A-8D9E-BDFC3A23CD33}" type="parTrans" cxnId="{BC573752-4C94-704B-BC47-4738F1857827}">
      <dgm:prSet/>
      <dgm:spPr/>
      <dgm:t>
        <a:bodyPr/>
        <a:lstStyle/>
        <a:p>
          <a:endParaRPr lang="en-US"/>
        </a:p>
      </dgm:t>
    </dgm:pt>
    <dgm:pt modelId="{F1F0E04A-808E-D44F-9A90-959E3C00E60E}" type="sibTrans" cxnId="{BC573752-4C94-704B-BC47-4738F1857827}">
      <dgm:prSet/>
      <dgm:spPr/>
      <dgm:t>
        <a:bodyPr/>
        <a:lstStyle/>
        <a:p>
          <a:endParaRPr lang="en-US"/>
        </a:p>
      </dgm:t>
    </dgm:pt>
    <dgm:pt modelId="{300D0E17-6336-5D4D-BC5B-3C12775112EA}">
      <dgm:prSet phldrT="[Text]"/>
      <dgm:spPr/>
      <dgm:t>
        <a:bodyPr/>
        <a:lstStyle/>
        <a:p>
          <a:r>
            <a:rPr lang="en-US" dirty="0" smtClean="0"/>
            <a:t>Regularly Scheduled  - Weekly, Monthly, etc.</a:t>
          </a:r>
          <a:endParaRPr lang="en-US" dirty="0"/>
        </a:p>
      </dgm:t>
    </dgm:pt>
    <dgm:pt modelId="{DF7F6BC5-1476-654B-BD11-76E0BAFD9F66}" type="parTrans" cxnId="{99ACD925-374A-6B47-8C2E-45DB7F992AD2}">
      <dgm:prSet/>
      <dgm:spPr/>
      <dgm:t>
        <a:bodyPr/>
        <a:lstStyle/>
        <a:p>
          <a:endParaRPr lang="en-US"/>
        </a:p>
      </dgm:t>
    </dgm:pt>
    <dgm:pt modelId="{4D30AEBB-CDF6-0C4D-A10B-90B941E52284}" type="sibTrans" cxnId="{99ACD925-374A-6B47-8C2E-45DB7F992AD2}">
      <dgm:prSet/>
      <dgm:spPr/>
      <dgm:t>
        <a:bodyPr/>
        <a:lstStyle/>
        <a:p>
          <a:endParaRPr lang="en-US"/>
        </a:p>
      </dgm:t>
    </dgm:pt>
    <dgm:pt modelId="{0066A527-0300-F94D-8B96-6CE5F4F294F1}">
      <dgm:prSet phldrT="[Text]"/>
      <dgm:spPr/>
      <dgm:t>
        <a:bodyPr/>
        <a:lstStyle/>
        <a:p>
          <a:r>
            <a:rPr lang="en-US" dirty="0" smtClean="0"/>
            <a:t>Method</a:t>
          </a:r>
          <a:endParaRPr lang="en-US" dirty="0"/>
        </a:p>
      </dgm:t>
    </dgm:pt>
    <dgm:pt modelId="{A48C77C9-DBD2-974E-B8B4-CC2C1E2B2C37}" type="parTrans" cxnId="{031F6812-CA75-D246-AF25-0C3B896B8F6E}">
      <dgm:prSet/>
      <dgm:spPr/>
      <dgm:t>
        <a:bodyPr/>
        <a:lstStyle/>
        <a:p>
          <a:endParaRPr lang="en-US"/>
        </a:p>
      </dgm:t>
    </dgm:pt>
    <dgm:pt modelId="{AEA65273-1BF0-FA46-8B82-D69A699735A1}" type="sibTrans" cxnId="{031F6812-CA75-D246-AF25-0C3B896B8F6E}">
      <dgm:prSet/>
      <dgm:spPr/>
      <dgm:t>
        <a:bodyPr/>
        <a:lstStyle/>
        <a:p>
          <a:endParaRPr lang="en-US"/>
        </a:p>
      </dgm:t>
    </dgm:pt>
    <dgm:pt modelId="{58047D05-D05A-894D-8D5F-87A99E5769B3}">
      <dgm:prSet phldrT="[Text]"/>
      <dgm:spPr/>
      <dgm:t>
        <a:bodyPr/>
        <a:lstStyle/>
        <a:p>
          <a:r>
            <a:rPr lang="en-US" dirty="0" smtClean="0"/>
            <a:t>Email Report</a:t>
          </a:r>
          <a:endParaRPr lang="en-US" dirty="0"/>
        </a:p>
      </dgm:t>
    </dgm:pt>
    <dgm:pt modelId="{F64F849C-9D31-CB40-BE5C-9EB6319BF3E8}" type="parTrans" cxnId="{0190925F-1B5C-C349-B508-91A664E17B7E}">
      <dgm:prSet/>
      <dgm:spPr/>
      <dgm:t>
        <a:bodyPr/>
        <a:lstStyle/>
        <a:p>
          <a:endParaRPr lang="en-US"/>
        </a:p>
      </dgm:t>
    </dgm:pt>
    <dgm:pt modelId="{53D5FA4E-0F12-A94D-8621-090B85849B6A}" type="sibTrans" cxnId="{0190925F-1B5C-C349-B508-91A664E17B7E}">
      <dgm:prSet/>
      <dgm:spPr/>
      <dgm:t>
        <a:bodyPr/>
        <a:lstStyle/>
        <a:p>
          <a:endParaRPr lang="en-US"/>
        </a:p>
      </dgm:t>
    </dgm:pt>
    <dgm:pt modelId="{BFC557A5-0C0B-DE48-9637-2F69CAAA3AFA}">
      <dgm:prSet phldrT="[Text]"/>
      <dgm:spPr/>
      <dgm:t>
        <a:bodyPr/>
        <a:lstStyle/>
        <a:p>
          <a:r>
            <a:rPr lang="en-US" dirty="0" smtClean="0"/>
            <a:t>Vetted Report</a:t>
          </a:r>
          <a:endParaRPr lang="en-US" dirty="0"/>
        </a:p>
      </dgm:t>
    </dgm:pt>
    <dgm:pt modelId="{6FF18C8C-7023-BC41-A549-D6F096CE0F80}" type="parTrans" cxnId="{A24D1A7D-9142-9848-AEC5-7B34AB9FC698}">
      <dgm:prSet/>
      <dgm:spPr/>
      <dgm:t>
        <a:bodyPr/>
        <a:lstStyle/>
        <a:p>
          <a:endParaRPr lang="en-US"/>
        </a:p>
      </dgm:t>
    </dgm:pt>
    <dgm:pt modelId="{7E580869-FA91-F441-9B54-8FB5397FA069}" type="sibTrans" cxnId="{A24D1A7D-9142-9848-AEC5-7B34AB9FC698}">
      <dgm:prSet/>
      <dgm:spPr/>
      <dgm:t>
        <a:bodyPr/>
        <a:lstStyle/>
        <a:p>
          <a:endParaRPr lang="en-US"/>
        </a:p>
      </dgm:t>
    </dgm:pt>
    <dgm:pt modelId="{AF259066-40C3-9F44-BDDA-41695D748C4D}">
      <dgm:prSet phldrT="[Text]"/>
      <dgm:spPr/>
      <dgm:t>
        <a:bodyPr/>
        <a:lstStyle/>
        <a:p>
          <a:r>
            <a:rPr lang="en-US" dirty="0" smtClean="0"/>
            <a:t>Prior to Scheduled Meetings</a:t>
          </a:r>
          <a:endParaRPr lang="en-US" dirty="0"/>
        </a:p>
      </dgm:t>
    </dgm:pt>
    <dgm:pt modelId="{EF8F4457-17F5-9546-BDB7-4A7172EBA51C}" type="parTrans" cxnId="{59ED3ADC-8E41-FF44-8E96-BA6EF35741BB}">
      <dgm:prSet/>
      <dgm:spPr/>
      <dgm:t>
        <a:bodyPr/>
        <a:lstStyle/>
        <a:p>
          <a:endParaRPr lang="en-US"/>
        </a:p>
      </dgm:t>
    </dgm:pt>
    <dgm:pt modelId="{BD9A3ADC-C826-494B-841F-60518B9FC634}" type="sibTrans" cxnId="{59ED3ADC-8E41-FF44-8E96-BA6EF35741BB}">
      <dgm:prSet/>
      <dgm:spPr/>
      <dgm:t>
        <a:bodyPr/>
        <a:lstStyle/>
        <a:p>
          <a:endParaRPr lang="en-US"/>
        </a:p>
      </dgm:t>
    </dgm:pt>
    <dgm:pt modelId="{D509CC42-8757-294D-A1D1-A3AD1B33153D}">
      <dgm:prSet phldrT="[Text]"/>
      <dgm:spPr/>
      <dgm:t>
        <a:bodyPr/>
        <a:lstStyle/>
        <a:p>
          <a:r>
            <a:rPr lang="en-US" dirty="0" smtClean="0"/>
            <a:t>Meeting Updates</a:t>
          </a:r>
          <a:endParaRPr lang="en-US" dirty="0"/>
        </a:p>
      </dgm:t>
    </dgm:pt>
    <dgm:pt modelId="{9CA84CA7-3B90-854D-9778-882F6136A0B9}" type="parTrans" cxnId="{EFD47DF9-D2E1-FB4D-8713-BD8C94EADAAA}">
      <dgm:prSet/>
      <dgm:spPr/>
      <dgm:t>
        <a:bodyPr/>
        <a:lstStyle/>
        <a:p>
          <a:endParaRPr lang="en-US"/>
        </a:p>
      </dgm:t>
    </dgm:pt>
    <dgm:pt modelId="{A08B07BF-0F02-A344-9DC7-2459BE71D007}" type="sibTrans" cxnId="{EFD47DF9-D2E1-FB4D-8713-BD8C94EADAAA}">
      <dgm:prSet/>
      <dgm:spPr/>
      <dgm:t>
        <a:bodyPr/>
        <a:lstStyle/>
        <a:p>
          <a:endParaRPr lang="en-US"/>
        </a:p>
      </dgm:t>
    </dgm:pt>
    <dgm:pt modelId="{431CCF44-6429-2A4B-B920-514C6B9F24B4}">
      <dgm:prSet phldrT="[Text]"/>
      <dgm:spPr/>
      <dgm:t>
        <a:bodyPr/>
        <a:lstStyle/>
        <a:p>
          <a:r>
            <a:rPr lang="en-US" dirty="0" smtClean="0"/>
            <a:t>Demonstration</a:t>
          </a:r>
          <a:endParaRPr lang="en-US" dirty="0"/>
        </a:p>
      </dgm:t>
    </dgm:pt>
    <dgm:pt modelId="{FC9C84A3-E9C8-2143-9144-056AC4B274A6}" type="parTrans" cxnId="{4A7CBF0E-2EDF-7C40-956D-B670FF481E81}">
      <dgm:prSet/>
      <dgm:spPr/>
      <dgm:t>
        <a:bodyPr/>
        <a:lstStyle/>
        <a:p>
          <a:endParaRPr lang="en-US"/>
        </a:p>
      </dgm:t>
    </dgm:pt>
    <dgm:pt modelId="{1556CD0B-B98B-9F46-A343-1EE4000F7435}" type="sibTrans" cxnId="{4A7CBF0E-2EDF-7C40-956D-B670FF481E81}">
      <dgm:prSet/>
      <dgm:spPr/>
      <dgm:t>
        <a:bodyPr/>
        <a:lstStyle/>
        <a:p>
          <a:endParaRPr lang="en-US"/>
        </a:p>
      </dgm:t>
    </dgm:pt>
    <dgm:pt modelId="{0AD02438-FA66-8141-9ABF-B4E896A6E364}">
      <dgm:prSet phldrT="[Text]"/>
      <dgm:spPr/>
      <dgm:t>
        <a:bodyPr/>
        <a:lstStyle/>
        <a:p>
          <a:r>
            <a:rPr lang="en-US" dirty="0" smtClean="0"/>
            <a:t>Online Posting – Intranet, Extranet, etc.</a:t>
          </a:r>
          <a:endParaRPr lang="en-US" dirty="0"/>
        </a:p>
      </dgm:t>
    </dgm:pt>
    <dgm:pt modelId="{CB5B5381-0B7F-B848-A57A-34CE2F54C7B2}" type="parTrans" cxnId="{5480A4AF-0D3A-FE46-9104-0AE7B2553AC8}">
      <dgm:prSet/>
      <dgm:spPr/>
      <dgm:t>
        <a:bodyPr/>
        <a:lstStyle/>
        <a:p>
          <a:endParaRPr lang="en-US"/>
        </a:p>
      </dgm:t>
    </dgm:pt>
    <dgm:pt modelId="{15111BE5-7E59-E242-A6E3-26F707FE6F01}" type="sibTrans" cxnId="{5480A4AF-0D3A-FE46-9104-0AE7B2553AC8}">
      <dgm:prSet/>
      <dgm:spPr/>
      <dgm:t>
        <a:bodyPr/>
        <a:lstStyle/>
        <a:p>
          <a:endParaRPr lang="en-US"/>
        </a:p>
      </dgm:t>
    </dgm:pt>
    <dgm:pt modelId="{B60D10F9-D632-884E-AA77-0A6A8828AB85}" type="pres">
      <dgm:prSet presAssocID="{10EAA31E-9E2F-F340-8014-1BA418DCE46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9D8409B-11C9-B546-B093-8A7D133F38A3}" type="pres">
      <dgm:prSet presAssocID="{FE74D5CF-4D23-3348-B026-A4BB90262F99}" presName="composite" presStyleCnt="0"/>
      <dgm:spPr/>
    </dgm:pt>
    <dgm:pt modelId="{01CE589C-7998-4F40-801C-E223FFE1E8A0}" type="pres">
      <dgm:prSet presAssocID="{FE74D5CF-4D23-3348-B026-A4BB90262F99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93A2F6-580A-DD40-A841-518AB1B13750}" type="pres">
      <dgm:prSet presAssocID="{FE74D5CF-4D23-3348-B026-A4BB90262F99}" presName="descendantText" presStyleLbl="alignAcc1" presStyleIdx="0" presStyleCnt="3" custLinFactNeighborX="0" custLinFactNeighborY="-27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BE4E63-EAEF-8144-A971-1623F3ADA85F}" type="pres">
      <dgm:prSet presAssocID="{983E3935-57BB-9A44-BA35-2FA72BA5246F}" presName="sp" presStyleCnt="0"/>
      <dgm:spPr/>
    </dgm:pt>
    <dgm:pt modelId="{28E34ACF-0C34-AA4B-A10F-49D81E6A1244}" type="pres">
      <dgm:prSet presAssocID="{EB2FF535-E1AB-2645-AD7F-BB7E8DF769F4}" presName="composite" presStyleCnt="0"/>
      <dgm:spPr/>
    </dgm:pt>
    <dgm:pt modelId="{8CE80B0A-A16D-A349-96B0-0D802D616CE0}" type="pres">
      <dgm:prSet presAssocID="{EB2FF535-E1AB-2645-AD7F-BB7E8DF769F4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A0B6F3-9CA4-D340-83ED-08AB6ACC7EE6}" type="pres">
      <dgm:prSet presAssocID="{EB2FF535-E1AB-2645-AD7F-BB7E8DF769F4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8567C2-5BFB-594E-AC55-643D08929F76}" type="pres">
      <dgm:prSet presAssocID="{F1F0E04A-808E-D44F-9A90-959E3C00E60E}" presName="sp" presStyleCnt="0"/>
      <dgm:spPr/>
    </dgm:pt>
    <dgm:pt modelId="{1E72FD15-8FB3-CA41-AC93-E09556AD1838}" type="pres">
      <dgm:prSet presAssocID="{0066A527-0300-F94D-8B96-6CE5F4F294F1}" presName="composite" presStyleCnt="0"/>
      <dgm:spPr/>
    </dgm:pt>
    <dgm:pt modelId="{381806CA-ED95-484F-8FCC-448B11FF224E}" type="pres">
      <dgm:prSet presAssocID="{0066A527-0300-F94D-8B96-6CE5F4F294F1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24EEE2-78C1-0945-A8C5-8F2767106505}" type="pres">
      <dgm:prSet presAssocID="{0066A527-0300-F94D-8B96-6CE5F4F294F1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7F083D9-6B1E-794A-81E7-ECE9B826CF7D}" type="presOf" srcId="{EB2FF535-E1AB-2645-AD7F-BB7E8DF769F4}" destId="{8CE80B0A-A16D-A349-96B0-0D802D616CE0}" srcOrd="0" destOrd="0" presId="urn:microsoft.com/office/officeart/2005/8/layout/chevron2"/>
    <dgm:cxn modelId="{81DD0BDB-3E89-4247-B54A-3FF142D0863B}" srcId="{10EAA31E-9E2F-F340-8014-1BA418DCE46E}" destId="{FE74D5CF-4D23-3348-B026-A4BB90262F99}" srcOrd="0" destOrd="0" parTransId="{AE07AA1C-5AE0-C348-9D9E-3F5A686DD570}" sibTransId="{983E3935-57BB-9A44-BA35-2FA72BA5246F}"/>
    <dgm:cxn modelId="{A1305E2D-785C-644A-8224-E4DDE084ACA2}" type="presOf" srcId="{300D0E17-6336-5D4D-BC5B-3C12775112EA}" destId="{06A0B6F3-9CA4-D340-83ED-08AB6ACC7EE6}" srcOrd="0" destOrd="0" presId="urn:microsoft.com/office/officeart/2005/8/layout/chevron2"/>
    <dgm:cxn modelId="{4A7CBF0E-2EDF-7C40-956D-B670FF481E81}" srcId="{0066A527-0300-F94D-8B96-6CE5F4F294F1}" destId="{431CCF44-6429-2A4B-B920-514C6B9F24B4}" srcOrd="1" destOrd="0" parTransId="{FC9C84A3-E9C8-2143-9144-056AC4B274A6}" sibTransId="{1556CD0B-B98B-9F46-A343-1EE4000F7435}"/>
    <dgm:cxn modelId="{EFD47DF9-D2E1-FB4D-8713-BD8C94EADAAA}" srcId="{FE74D5CF-4D23-3348-B026-A4BB90262F99}" destId="{D509CC42-8757-294D-A1D1-A3AD1B33153D}" srcOrd="2" destOrd="0" parTransId="{9CA84CA7-3B90-854D-9778-882F6136A0B9}" sibTransId="{A08B07BF-0F02-A344-9DC7-2459BE71D007}"/>
    <dgm:cxn modelId="{A4F71A80-3399-E646-BDFE-C8BB59563F1C}" type="presOf" srcId="{FE74D5CF-4D23-3348-B026-A4BB90262F99}" destId="{01CE589C-7998-4F40-801C-E223FFE1E8A0}" srcOrd="0" destOrd="0" presId="urn:microsoft.com/office/officeart/2005/8/layout/chevron2"/>
    <dgm:cxn modelId="{4EAF841A-CC2C-EA47-9CAA-F066A8312170}" type="presOf" srcId="{431CCF44-6429-2A4B-B920-514C6B9F24B4}" destId="{7724EEE2-78C1-0945-A8C5-8F2767106505}" srcOrd="0" destOrd="1" presId="urn:microsoft.com/office/officeart/2005/8/layout/chevron2"/>
    <dgm:cxn modelId="{0D4D054B-6EB3-2D49-94AE-8A4497369836}" type="presOf" srcId="{AF259066-40C3-9F44-BDDA-41695D748C4D}" destId="{06A0B6F3-9CA4-D340-83ED-08AB6ACC7EE6}" srcOrd="0" destOrd="1" presId="urn:microsoft.com/office/officeart/2005/8/layout/chevron2"/>
    <dgm:cxn modelId="{99ACD925-374A-6B47-8C2E-45DB7F992AD2}" srcId="{EB2FF535-E1AB-2645-AD7F-BB7E8DF769F4}" destId="{300D0E17-6336-5D4D-BC5B-3C12775112EA}" srcOrd="0" destOrd="0" parTransId="{DF7F6BC5-1476-654B-BD11-76E0BAFD9F66}" sibTransId="{4D30AEBB-CDF6-0C4D-A10B-90B941E52284}"/>
    <dgm:cxn modelId="{D40B1EDE-077F-CE4A-A1D5-48202CA5D1EA}" srcId="{FE74D5CF-4D23-3348-B026-A4BB90262F99}" destId="{9F1E4967-F624-234D-990E-AAD0A869BC97}" srcOrd="0" destOrd="0" parTransId="{DAF60000-EC9F-7748-B6F2-2A2ED55AB734}" sibTransId="{2254772E-AD3F-BF47-A44A-A89366E77C4C}"/>
    <dgm:cxn modelId="{E4404C65-105F-AF43-93E1-F6497F1B4C35}" type="presOf" srcId="{D509CC42-8757-294D-A1D1-A3AD1B33153D}" destId="{D493A2F6-580A-DD40-A841-518AB1B13750}" srcOrd="0" destOrd="2" presId="urn:microsoft.com/office/officeart/2005/8/layout/chevron2"/>
    <dgm:cxn modelId="{3FF1DDD4-67E9-004E-8058-569849887880}" type="presOf" srcId="{0066A527-0300-F94D-8B96-6CE5F4F294F1}" destId="{381806CA-ED95-484F-8FCC-448B11FF224E}" srcOrd="0" destOrd="0" presId="urn:microsoft.com/office/officeart/2005/8/layout/chevron2"/>
    <dgm:cxn modelId="{AC3A8BC2-57F0-7744-B977-E4FDDB21C566}" type="presOf" srcId="{0AD02438-FA66-8141-9ABF-B4E896A6E364}" destId="{7724EEE2-78C1-0945-A8C5-8F2767106505}" srcOrd="0" destOrd="2" presId="urn:microsoft.com/office/officeart/2005/8/layout/chevron2"/>
    <dgm:cxn modelId="{BC573752-4C94-704B-BC47-4738F1857827}" srcId="{10EAA31E-9E2F-F340-8014-1BA418DCE46E}" destId="{EB2FF535-E1AB-2645-AD7F-BB7E8DF769F4}" srcOrd="1" destOrd="0" parTransId="{173F25AD-3A08-3A4A-8D9E-BDFC3A23CD33}" sibTransId="{F1F0E04A-808E-D44F-9A90-959E3C00E60E}"/>
    <dgm:cxn modelId="{0190925F-1B5C-C349-B508-91A664E17B7E}" srcId="{0066A527-0300-F94D-8B96-6CE5F4F294F1}" destId="{58047D05-D05A-894D-8D5F-87A99E5769B3}" srcOrd="0" destOrd="0" parTransId="{F64F849C-9D31-CB40-BE5C-9EB6319BF3E8}" sibTransId="{53D5FA4E-0F12-A94D-8621-090B85849B6A}"/>
    <dgm:cxn modelId="{5480A4AF-0D3A-FE46-9104-0AE7B2553AC8}" srcId="{0066A527-0300-F94D-8B96-6CE5F4F294F1}" destId="{0AD02438-FA66-8141-9ABF-B4E896A6E364}" srcOrd="2" destOrd="0" parTransId="{CB5B5381-0B7F-B848-A57A-34CE2F54C7B2}" sibTransId="{15111BE5-7E59-E242-A6E3-26F707FE6F01}"/>
    <dgm:cxn modelId="{A24D1A7D-9142-9848-AEC5-7B34AB9FC698}" srcId="{FE74D5CF-4D23-3348-B026-A4BB90262F99}" destId="{BFC557A5-0C0B-DE48-9637-2F69CAAA3AFA}" srcOrd="1" destOrd="0" parTransId="{6FF18C8C-7023-BC41-A549-D6F096CE0F80}" sibTransId="{7E580869-FA91-F441-9B54-8FB5397FA069}"/>
    <dgm:cxn modelId="{C8CE9B2D-26DA-B84B-8E8A-D0E41BBCF789}" type="presOf" srcId="{58047D05-D05A-894D-8D5F-87A99E5769B3}" destId="{7724EEE2-78C1-0945-A8C5-8F2767106505}" srcOrd="0" destOrd="0" presId="urn:microsoft.com/office/officeart/2005/8/layout/chevron2"/>
    <dgm:cxn modelId="{07331B1F-DD3B-4248-B802-2C8B5C687E56}" type="presOf" srcId="{10EAA31E-9E2F-F340-8014-1BA418DCE46E}" destId="{B60D10F9-D632-884E-AA77-0A6A8828AB85}" srcOrd="0" destOrd="0" presId="urn:microsoft.com/office/officeart/2005/8/layout/chevron2"/>
    <dgm:cxn modelId="{59ED3ADC-8E41-FF44-8E96-BA6EF35741BB}" srcId="{EB2FF535-E1AB-2645-AD7F-BB7E8DF769F4}" destId="{AF259066-40C3-9F44-BDDA-41695D748C4D}" srcOrd="1" destOrd="0" parTransId="{EF8F4457-17F5-9546-BDB7-4A7172EBA51C}" sibTransId="{BD9A3ADC-C826-494B-841F-60518B9FC634}"/>
    <dgm:cxn modelId="{031F6812-CA75-D246-AF25-0C3B896B8F6E}" srcId="{10EAA31E-9E2F-F340-8014-1BA418DCE46E}" destId="{0066A527-0300-F94D-8B96-6CE5F4F294F1}" srcOrd="2" destOrd="0" parTransId="{A48C77C9-DBD2-974E-B8B4-CC2C1E2B2C37}" sibTransId="{AEA65273-1BF0-FA46-8B82-D69A699735A1}"/>
    <dgm:cxn modelId="{1D5DFDEB-4BB6-D749-94D0-A2A09F55F585}" type="presOf" srcId="{9F1E4967-F624-234D-990E-AAD0A869BC97}" destId="{D493A2F6-580A-DD40-A841-518AB1B13750}" srcOrd="0" destOrd="0" presId="urn:microsoft.com/office/officeart/2005/8/layout/chevron2"/>
    <dgm:cxn modelId="{232C7C5C-2FD0-2948-80BA-CDB8E8D06261}" type="presOf" srcId="{BFC557A5-0C0B-DE48-9637-2F69CAAA3AFA}" destId="{D493A2F6-580A-DD40-A841-518AB1B13750}" srcOrd="0" destOrd="1" presId="urn:microsoft.com/office/officeart/2005/8/layout/chevron2"/>
    <dgm:cxn modelId="{99665D43-3E06-0642-BD5E-2FD3E61F2B82}" type="presParOf" srcId="{B60D10F9-D632-884E-AA77-0A6A8828AB85}" destId="{49D8409B-11C9-B546-B093-8A7D133F38A3}" srcOrd="0" destOrd="0" presId="urn:microsoft.com/office/officeart/2005/8/layout/chevron2"/>
    <dgm:cxn modelId="{119F37B6-3471-5246-AA33-40CCC4DEFDED}" type="presParOf" srcId="{49D8409B-11C9-B546-B093-8A7D133F38A3}" destId="{01CE589C-7998-4F40-801C-E223FFE1E8A0}" srcOrd="0" destOrd="0" presId="urn:microsoft.com/office/officeart/2005/8/layout/chevron2"/>
    <dgm:cxn modelId="{ED803119-18EA-A441-B9D2-3C05CA3E3236}" type="presParOf" srcId="{49D8409B-11C9-B546-B093-8A7D133F38A3}" destId="{D493A2F6-580A-DD40-A841-518AB1B13750}" srcOrd="1" destOrd="0" presId="urn:microsoft.com/office/officeart/2005/8/layout/chevron2"/>
    <dgm:cxn modelId="{724326E4-C2E2-8747-8D6A-F9E2EC4326C4}" type="presParOf" srcId="{B60D10F9-D632-884E-AA77-0A6A8828AB85}" destId="{ADBE4E63-EAEF-8144-A971-1623F3ADA85F}" srcOrd="1" destOrd="0" presId="urn:microsoft.com/office/officeart/2005/8/layout/chevron2"/>
    <dgm:cxn modelId="{B8B30A58-E224-CD4A-B4ED-FD7C4C5B280D}" type="presParOf" srcId="{B60D10F9-D632-884E-AA77-0A6A8828AB85}" destId="{28E34ACF-0C34-AA4B-A10F-49D81E6A1244}" srcOrd="2" destOrd="0" presId="urn:microsoft.com/office/officeart/2005/8/layout/chevron2"/>
    <dgm:cxn modelId="{01036E97-8301-6545-BEFE-9DF56A882548}" type="presParOf" srcId="{28E34ACF-0C34-AA4B-A10F-49D81E6A1244}" destId="{8CE80B0A-A16D-A349-96B0-0D802D616CE0}" srcOrd="0" destOrd="0" presId="urn:microsoft.com/office/officeart/2005/8/layout/chevron2"/>
    <dgm:cxn modelId="{AA19099D-EE02-C349-8F06-F63EADB3FA54}" type="presParOf" srcId="{28E34ACF-0C34-AA4B-A10F-49D81E6A1244}" destId="{06A0B6F3-9CA4-D340-83ED-08AB6ACC7EE6}" srcOrd="1" destOrd="0" presId="urn:microsoft.com/office/officeart/2005/8/layout/chevron2"/>
    <dgm:cxn modelId="{53177E87-41CB-2B47-88FE-08E8E19CD16F}" type="presParOf" srcId="{B60D10F9-D632-884E-AA77-0A6A8828AB85}" destId="{A78567C2-5BFB-594E-AC55-643D08929F76}" srcOrd="3" destOrd="0" presId="urn:microsoft.com/office/officeart/2005/8/layout/chevron2"/>
    <dgm:cxn modelId="{CEB8D5C6-4384-284A-BB20-D0DAE98E5620}" type="presParOf" srcId="{B60D10F9-D632-884E-AA77-0A6A8828AB85}" destId="{1E72FD15-8FB3-CA41-AC93-E09556AD1838}" srcOrd="4" destOrd="0" presId="urn:microsoft.com/office/officeart/2005/8/layout/chevron2"/>
    <dgm:cxn modelId="{9F9BEC96-D955-5C42-ABA5-56BDD1A719CB}" type="presParOf" srcId="{1E72FD15-8FB3-CA41-AC93-E09556AD1838}" destId="{381806CA-ED95-484F-8FCC-448B11FF224E}" srcOrd="0" destOrd="0" presId="urn:microsoft.com/office/officeart/2005/8/layout/chevron2"/>
    <dgm:cxn modelId="{ADEE7DBE-F3B3-4946-B469-92A0A31E8EE9}" type="presParOf" srcId="{1E72FD15-8FB3-CA41-AC93-E09556AD1838}" destId="{7724EEE2-78C1-0945-A8C5-8F276710650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813DCA-80E5-CC4E-823A-AFC05AA0A187}">
      <dsp:nvSpPr>
        <dsp:cNvPr id="0" name=""/>
        <dsp:cNvSpPr/>
      </dsp:nvSpPr>
      <dsp:spPr>
        <a:xfrm>
          <a:off x="407670" y="72982"/>
          <a:ext cx="7338060" cy="6670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b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Services change in response to requests</a:t>
          </a:r>
          <a:endParaRPr lang="en-US" sz="3000" kern="1200" dirty="0"/>
        </a:p>
      </dsp:txBody>
      <dsp:txXfrm>
        <a:off x="407670" y="72982"/>
        <a:ext cx="7338060" cy="667096"/>
      </dsp:txXfrm>
    </dsp:sp>
    <dsp:sp modelId="{257A9D0D-B6DE-BC41-AF3C-FC79E6F1F0EA}">
      <dsp:nvSpPr>
        <dsp:cNvPr id="0" name=""/>
        <dsp:cNvSpPr/>
      </dsp:nvSpPr>
      <dsp:spPr>
        <a:xfrm>
          <a:off x="407670" y="740078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4853664-50B5-2948-9A62-8EADF6237E3C}">
      <dsp:nvSpPr>
        <dsp:cNvPr id="0" name=""/>
        <dsp:cNvSpPr/>
      </dsp:nvSpPr>
      <dsp:spPr>
        <a:xfrm>
          <a:off x="1443151" y="740078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32B749C-363D-5F4B-8039-3433398687D3}">
      <dsp:nvSpPr>
        <dsp:cNvPr id="0" name=""/>
        <dsp:cNvSpPr/>
      </dsp:nvSpPr>
      <dsp:spPr>
        <a:xfrm>
          <a:off x="2478633" y="740078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68C2BA9-F54E-0E46-8583-93CB52D1C533}">
      <dsp:nvSpPr>
        <dsp:cNvPr id="0" name=""/>
        <dsp:cNvSpPr/>
      </dsp:nvSpPr>
      <dsp:spPr>
        <a:xfrm>
          <a:off x="3514115" y="740078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AEB2F55-C484-FF48-ABDD-0FA5DCEB7281}">
      <dsp:nvSpPr>
        <dsp:cNvPr id="0" name=""/>
        <dsp:cNvSpPr/>
      </dsp:nvSpPr>
      <dsp:spPr>
        <a:xfrm>
          <a:off x="4549597" y="740078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AE75094-D5A7-254F-9C29-280A16239254}">
      <dsp:nvSpPr>
        <dsp:cNvPr id="0" name=""/>
        <dsp:cNvSpPr/>
      </dsp:nvSpPr>
      <dsp:spPr>
        <a:xfrm>
          <a:off x="5585079" y="740078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7C697F3-634A-954E-A6C5-7D4C06C67442}">
      <dsp:nvSpPr>
        <dsp:cNvPr id="0" name=""/>
        <dsp:cNvSpPr/>
      </dsp:nvSpPr>
      <dsp:spPr>
        <a:xfrm>
          <a:off x="6620560" y="740078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313DEFB-CDDF-F840-8F63-67BA6FED6444}">
      <dsp:nvSpPr>
        <dsp:cNvPr id="0" name=""/>
        <dsp:cNvSpPr/>
      </dsp:nvSpPr>
      <dsp:spPr>
        <a:xfrm>
          <a:off x="407670" y="976904"/>
          <a:ext cx="7338060" cy="6670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b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Reactive information dissemination</a:t>
          </a:r>
          <a:endParaRPr lang="en-US" sz="3000" kern="1200" dirty="0"/>
        </a:p>
      </dsp:txBody>
      <dsp:txXfrm>
        <a:off x="407670" y="976904"/>
        <a:ext cx="7338060" cy="667096"/>
      </dsp:txXfrm>
    </dsp:sp>
    <dsp:sp modelId="{F50633B3-66D5-2D44-A5BB-EE13ECDC26EA}">
      <dsp:nvSpPr>
        <dsp:cNvPr id="0" name=""/>
        <dsp:cNvSpPr/>
      </dsp:nvSpPr>
      <dsp:spPr>
        <a:xfrm>
          <a:off x="407670" y="1644001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F5E47DF-82FA-5B45-944E-75D1ABF87E3B}">
      <dsp:nvSpPr>
        <dsp:cNvPr id="0" name=""/>
        <dsp:cNvSpPr/>
      </dsp:nvSpPr>
      <dsp:spPr>
        <a:xfrm>
          <a:off x="1443151" y="1644001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4BEF79-1DCF-B54F-9863-4B490BC3D3E4}">
      <dsp:nvSpPr>
        <dsp:cNvPr id="0" name=""/>
        <dsp:cNvSpPr/>
      </dsp:nvSpPr>
      <dsp:spPr>
        <a:xfrm>
          <a:off x="2478633" y="1644001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80F0CE5-D0ED-D44C-8D86-2130208D61B4}">
      <dsp:nvSpPr>
        <dsp:cNvPr id="0" name=""/>
        <dsp:cNvSpPr/>
      </dsp:nvSpPr>
      <dsp:spPr>
        <a:xfrm>
          <a:off x="3514115" y="1644001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43A9329-C6E5-9648-9F79-6492DBA28AE0}">
      <dsp:nvSpPr>
        <dsp:cNvPr id="0" name=""/>
        <dsp:cNvSpPr/>
      </dsp:nvSpPr>
      <dsp:spPr>
        <a:xfrm>
          <a:off x="4549597" y="1644001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6332BEC-A77F-8143-986D-46A96D7A543D}">
      <dsp:nvSpPr>
        <dsp:cNvPr id="0" name=""/>
        <dsp:cNvSpPr/>
      </dsp:nvSpPr>
      <dsp:spPr>
        <a:xfrm>
          <a:off x="5585079" y="1644001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61D2C53-A86C-B44F-B8ED-16288FC5B534}">
      <dsp:nvSpPr>
        <dsp:cNvPr id="0" name=""/>
        <dsp:cNvSpPr/>
      </dsp:nvSpPr>
      <dsp:spPr>
        <a:xfrm>
          <a:off x="6620560" y="1644001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CDA8210-8EE3-364B-92CB-88200421C66D}">
      <dsp:nvSpPr>
        <dsp:cNvPr id="0" name=""/>
        <dsp:cNvSpPr/>
      </dsp:nvSpPr>
      <dsp:spPr>
        <a:xfrm>
          <a:off x="407670" y="1880826"/>
          <a:ext cx="7338060" cy="6670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b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Caters to a limited audience</a:t>
          </a:r>
          <a:endParaRPr lang="en-US" sz="3000" kern="1200" dirty="0"/>
        </a:p>
      </dsp:txBody>
      <dsp:txXfrm>
        <a:off x="407670" y="1880826"/>
        <a:ext cx="7338060" cy="667096"/>
      </dsp:txXfrm>
    </dsp:sp>
    <dsp:sp modelId="{E90DB315-AE39-6A42-AD26-468ED581A4DD}">
      <dsp:nvSpPr>
        <dsp:cNvPr id="0" name=""/>
        <dsp:cNvSpPr/>
      </dsp:nvSpPr>
      <dsp:spPr>
        <a:xfrm>
          <a:off x="407670" y="2547923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9D3544F-1464-EE41-8AE1-70A7449CFAFE}">
      <dsp:nvSpPr>
        <dsp:cNvPr id="0" name=""/>
        <dsp:cNvSpPr/>
      </dsp:nvSpPr>
      <dsp:spPr>
        <a:xfrm>
          <a:off x="1443151" y="2547923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3E8BEAD-754B-6A46-94DB-46256DDDC8A2}">
      <dsp:nvSpPr>
        <dsp:cNvPr id="0" name=""/>
        <dsp:cNvSpPr/>
      </dsp:nvSpPr>
      <dsp:spPr>
        <a:xfrm>
          <a:off x="2478633" y="2547923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F12E0C-C781-EE45-AD93-8730619C8B77}">
      <dsp:nvSpPr>
        <dsp:cNvPr id="0" name=""/>
        <dsp:cNvSpPr/>
      </dsp:nvSpPr>
      <dsp:spPr>
        <a:xfrm>
          <a:off x="3514115" y="2547923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0D52CCA-E95C-1D4C-BC6F-F57948A40809}">
      <dsp:nvSpPr>
        <dsp:cNvPr id="0" name=""/>
        <dsp:cNvSpPr/>
      </dsp:nvSpPr>
      <dsp:spPr>
        <a:xfrm>
          <a:off x="4549597" y="2547923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B045ABA-BA58-B34B-961E-A08A06B1CF87}">
      <dsp:nvSpPr>
        <dsp:cNvPr id="0" name=""/>
        <dsp:cNvSpPr/>
      </dsp:nvSpPr>
      <dsp:spPr>
        <a:xfrm>
          <a:off x="5585079" y="2547923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E6F5B56-F790-B24A-8EF5-F0D8D6027B3A}">
      <dsp:nvSpPr>
        <dsp:cNvPr id="0" name=""/>
        <dsp:cNvSpPr/>
      </dsp:nvSpPr>
      <dsp:spPr>
        <a:xfrm>
          <a:off x="6620560" y="2547923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996906D-20A7-8444-A591-68923E1C40D3}">
      <dsp:nvSpPr>
        <dsp:cNvPr id="0" name=""/>
        <dsp:cNvSpPr/>
      </dsp:nvSpPr>
      <dsp:spPr>
        <a:xfrm>
          <a:off x="407670" y="2784749"/>
          <a:ext cx="7338060" cy="6670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b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Centered around case work </a:t>
          </a:r>
          <a:endParaRPr lang="en-US" sz="3000" kern="1200" dirty="0"/>
        </a:p>
      </dsp:txBody>
      <dsp:txXfrm>
        <a:off x="407670" y="2784749"/>
        <a:ext cx="7338060" cy="667096"/>
      </dsp:txXfrm>
    </dsp:sp>
    <dsp:sp modelId="{55B40AF9-68A1-354B-86AE-F43F0C113268}">
      <dsp:nvSpPr>
        <dsp:cNvPr id="0" name=""/>
        <dsp:cNvSpPr/>
      </dsp:nvSpPr>
      <dsp:spPr>
        <a:xfrm>
          <a:off x="407670" y="3451845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36D8A16-3915-F848-BA32-6C5D57086C47}">
      <dsp:nvSpPr>
        <dsp:cNvPr id="0" name=""/>
        <dsp:cNvSpPr/>
      </dsp:nvSpPr>
      <dsp:spPr>
        <a:xfrm>
          <a:off x="1443151" y="3451845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10D4114-7470-2D4F-A16B-94D9355BF7BB}">
      <dsp:nvSpPr>
        <dsp:cNvPr id="0" name=""/>
        <dsp:cNvSpPr/>
      </dsp:nvSpPr>
      <dsp:spPr>
        <a:xfrm>
          <a:off x="2478633" y="3451845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9244F32-FCAF-B14A-A08C-0653D296F661}">
      <dsp:nvSpPr>
        <dsp:cNvPr id="0" name=""/>
        <dsp:cNvSpPr/>
      </dsp:nvSpPr>
      <dsp:spPr>
        <a:xfrm>
          <a:off x="3514115" y="3451845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9C939D9-D1E9-CE43-9B66-915E50D1179D}">
      <dsp:nvSpPr>
        <dsp:cNvPr id="0" name=""/>
        <dsp:cNvSpPr/>
      </dsp:nvSpPr>
      <dsp:spPr>
        <a:xfrm>
          <a:off x="4549597" y="3451845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E416412-B868-6845-A588-2BE4DCAB7ABD}">
      <dsp:nvSpPr>
        <dsp:cNvPr id="0" name=""/>
        <dsp:cNvSpPr/>
      </dsp:nvSpPr>
      <dsp:spPr>
        <a:xfrm>
          <a:off x="5585079" y="3451845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2C39629-F084-BA49-B5A7-46DFFCF247A1}">
      <dsp:nvSpPr>
        <dsp:cNvPr id="0" name=""/>
        <dsp:cNvSpPr/>
      </dsp:nvSpPr>
      <dsp:spPr>
        <a:xfrm>
          <a:off x="6620560" y="3451845"/>
          <a:ext cx="978408" cy="163068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956F1-6C20-1E4D-ACDF-12743B96C95B}">
      <dsp:nvSpPr>
        <dsp:cNvPr id="0" name=""/>
        <dsp:cNvSpPr/>
      </dsp:nvSpPr>
      <dsp:spPr>
        <a:xfrm>
          <a:off x="583238" y="440"/>
          <a:ext cx="6986922" cy="635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b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Takes a strategic approach</a:t>
          </a:r>
          <a:endParaRPr lang="en-US" sz="2900" kern="1200" dirty="0"/>
        </a:p>
      </dsp:txBody>
      <dsp:txXfrm>
        <a:off x="583238" y="440"/>
        <a:ext cx="6986922" cy="635174"/>
      </dsp:txXfrm>
    </dsp:sp>
    <dsp:sp modelId="{FC07815C-2237-2646-A39D-EF7A3E964238}">
      <dsp:nvSpPr>
        <dsp:cNvPr id="0" name=""/>
        <dsp:cNvSpPr/>
      </dsp:nvSpPr>
      <dsp:spPr>
        <a:xfrm>
          <a:off x="583238" y="635615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3B33EAA-BBCC-0C44-88C2-6018C785C5AE}">
      <dsp:nvSpPr>
        <dsp:cNvPr id="0" name=""/>
        <dsp:cNvSpPr/>
      </dsp:nvSpPr>
      <dsp:spPr>
        <a:xfrm>
          <a:off x="1569171" y="635615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196DD56-E0BA-584E-96EE-89FB5E2DBF47}">
      <dsp:nvSpPr>
        <dsp:cNvPr id="0" name=""/>
        <dsp:cNvSpPr/>
      </dsp:nvSpPr>
      <dsp:spPr>
        <a:xfrm>
          <a:off x="2555103" y="635615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E2615A0-904D-FD4F-B1C7-F815B649C2F9}">
      <dsp:nvSpPr>
        <dsp:cNvPr id="0" name=""/>
        <dsp:cNvSpPr/>
      </dsp:nvSpPr>
      <dsp:spPr>
        <a:xfrm>
          <a:off x="3541035" y="635615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1FEB17A-97E4-BC45-AE96-488BD544BBBE}">
      <dsp:nvSpPr>
        <dsp:cNvPr id="0" name=""/>
        <dsp:cNvSpPr/>
      </dsp:nvSpPr>
      <dsp:spPr>
        <a:xfrm>
          <a:off x="4526968" y="635615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A986C0D-2D5F-8145-9333-39265C9D6D8D}">
      <dsp:nvSpPr>
        <dsp:cNvPr id="0" name=""/>
        <dsp:cNvSpPr/>
      </dsp:nvSpPr>
      <dsp:spPr>
        <a:xfrm>
          <a:off x="5512900" y="635615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5ACDC8B-F4EA-BE49-8BEE-E445AA9B0065}">
      <dsp:nvSpPr>
        <dsp:cNvPr id="0" name=""/>
        <dsp:cNvSpPr/>
      </dsp:nvSpPr>
      <dsp:spPr>
        <a:xfrm>
          <a:off x="6498833" y="635615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C0E2B52-30B8-A245-B3A1-3FFE3B05835F}">
      <dsp:nvSpPr>
        <dsp:cNvPr id="0" name=""/>
        <dsp:cNvSpPr/>
      </dsp:nvSpPr>
      <dsp:spPr>
        <a:xfrm>
          <a:off x="583238" y="872365"/>
          <a:ext cx="6986922" cy="635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b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Anticipates needs</a:t>
          </a:r>
          <a:endParaRPr lang="en-US" sz="2900" kern="1200" dirty="0"/>
        </a:p>
      </dsp:txBody>
      <dsp:txXfrm>
        <a:off x="583238" y="872365"/>
        <a:ext cx="6986922" cy="635174"/>
      </dsp:txXfrm>
    </dsp:sp>
    <dsp:sp modelId="{038F9328-819C-1A4B-84BD-9E83AB6A8FBE}">
      <dsp:nvSpPr>
        <dsp:cNvPr id="0" name=""/>
        <dsp:cNvSpPr/>
      </dsp:nvSpPr>
      <dsp:spPr>
        <a:xfrm>
          <a:off x="583238" y="1507540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27B6A6B-C199-5946-89F2-B833BFA24D7F}">
      <dsp:nvSpPr>
        <dsp:cNvPr id="0" name=""/>
        <dsp:cNvSpPr/>
      </dsp:nvSpPr>
      <dsp:spPr>
        <a:xfrm>
          <a:off x="1569171" y="1507540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3DC7422-78EC-4E43-94EF-EA12275B783B}">
      <dsp:nvSpPr>
        <dsp:cNvPr id="0" name=""/>
        <dsp:cNvSpPr/>
      </dsp:nvSpPr>
      <dsp:spPr>
        <a:xfrm>
          <a:off x="2555103" y="1507540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159907D-F4A5-9E4A-A455-57169950DEA2}">
      <dsp:nvSpPr>
        <dsp:cNvPr id="0" name=""/>
        <dsp:cNvSpPr/>
      </dsp:nvSpPr>
      <dsp:spPr>
        <a:xfrm>
          <a:off x="3541035" y="1507540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DDEA0CB-6923-184B-A238-2668A37666B5}">
      <dsp:nvSpPr>
        <dsp:cNvPr id="0" name=""/>
        <dsp:cNvSpPr/>
      </dsp:nvSpPr>
      <dsp:spPr>
        <a:xfrm>
          <a:off x="4526968" y="1507540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AE807EB-E498-A04D-89DA-9085836B101D}">
      <dsp:nvSpPr>
        <dsp:cNvPr id="0" name=""/>
        <dsp:cNvSpPr/>
      </dsp:nvSpPr>
      <dsp:spPr>
        <a:xfrm>
          <a:off x="5512900" y="1507540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C3177B-B711-D542-8553-F5C7A95FC12C}">
      <dsp:nvSpPr>
        <dsp:cNvPr id="0" name=""/>
        <dsp:cNvSpPr/>
      </dsp:nvSpPr>
      <dsp:spPr>
        <a:xfrm>
          <a:off x="6498833" y="1507540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4D4B4A4-0CEE-5141-8691-FF07F7F70A64}">
      <dsp:nvSpPr>
        <dsp:cNvPr id="0" name=""/>
        <dsp:cNvSpPr/>
      </dsp:nvSpPr>
      <dsp:spPr>
        <a:xfrm>
          <a:off x="583238" y="1744290"/>
          <a:ext cx="6986922" cy="635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b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Provides real-time/just-in-time information  </a:t>
          </a:r>
          <a:endParaRPr lang="en-US" sz="2900" kern="1200" dirty="0"/>
        </a:p>
      </dsp:txBody>
      <dsp:txXfrm>
        <a:off x="583238" y="1744290"/>
        <a:ext cx="6986922" cy="635174"/>
      </dsp:txXfrm>
    </dsp:sp>
    <dsp:sp modelId="{B9951787-E09B-6042-BE76-63533C3C3694}">
      <dsp:nvSpPr>
        <dsp:cNvPr id="0" name=""/>
        <dsp:cNvSpPr/>
      </dsp:nvSpPr>
      <dsp:spPr>
        <a:xfrm>
          <a:off x="583238" y="2379465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BAAA4C-6C8C-114D-846A-D3960AF71801}">
      <dsp:nvSpPr>
        <dsp:cNvPr id="0" name=""/>
        <dsp:cNvSpPr/>
      </dsp:nvSpPr>
      <dsp:spPr>
        <a:xfrm>
          <a:off x="1569171" y="2379465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D9ED919-D8BB-264D-B402-75FB66D036F8}">
      <dsp:nvSpPr>
        <dsp:cNvPr id="0" name=""/>
        <dsp:cNvSpPr/>
      </dsp:nvSpPr>
      <dsp:spPr>
        <a:xfrm>
          <a:off x="2555103" y="2379465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D2FC485-A3BD-0948-928D-0BBC99306684}">
      <dsp:nvSpPr>
        <dsp:cNvPr id="0" name=""/>
        <dsp:cNvSpPr/>
      </dsp:nvSpPr>
      <dsp:spPr>
        <a:xfrm>
          <a:off x="3541035" y="2379465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389C7AA-CE6A-4E4C-8C8D-D2DD0AF2C686}">
      <dsp:nvSpPr>
        <dsp:cNvPr id="0" name=""/>
        <dsp:cNvSpPr/>
      </dsp:nvSpPr>
      <dsp:spPr>
        <a:xfrm>
          <a:off x="4526968" y="2379465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DA0A4FD-C30B-C741-B1BB-FAA2F922A2CB}">
      <dsp:nvSpPr>
        <dsp:cNvPr id="0" name=""/>
        <dsp:cNvSpPr/>
      </dsp:nvSpPr>
      <dsp:spPr>
        <a:xfrm>
          <a:off x="5512900" y="2379465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6FE69AE-ED05-4342-A544-43D8EFFAC42E}">
      <dsp:nvSpPr>
        <dsp:cNvPr id="0" name=""/>
        <dsp:cNvSpPr/>
      </dsp:nvSpPr>
      <dsp:spPr>
        <a:xfrm>
          <a:off x="6498833" y="2379465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E5E051E-5B78-754C-A1AD-5A9AE52F3F9E}">
      <dsp:nvSpPr>
        <dsp:cNvPr id="0" name=""/>
        <dsp:cNvSpPr/>
      </dsp:nvSpPr>
      <dsp:spPr>
        <a:xfrm>
          <a:off x="583238" y="2616215"/>
          <a:ext cx="6986922" cy="635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b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Caters to an expanded audiences</a:t>
          </a:r>
          <a:endParaRPr lang="en-US" sz="2900" kern="1200" dirty="0"/>
        </a:p>
      </dsp:txBody>
      <dsp:txXfrm>
        <a:off x="583238" y="2616215"/>
        <a:ext cx="6986922" cy="635174"/>
      </dsp:txXfrm>
    </dsp:sp>
    <dsp:sp modelId="{8EB7C545-553F-4340-9448-52657C30EB67}">
      <dsp:nvSpPr>
        <dsp:cNvPr id="0" name=""/>
        <dsp:cNvSpPr/>
      </dsp:nvSpPr>
      <dsp:spPr>
        <a:xfrm>
          <a:off x="583238" y="3251390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10EFD07-F40F-ED46-9D22-A7389F296E5A}">
      <dsp:nvSpPr>
        <dsp:cNvPr id="0" name=""/>
        <dsp:cNvSpPr/>
      </dsp:nvSpPr>
      <dsp:spPr>
        <a:xfrm>
          <a:off x="1569171" y="3251390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A30C3EB-00CA-E749-BBD8-A2FEAD8D157A}">
      <dsp:nvSpPr>
        <dsp:cNvPr id="0" name=""/>
        <dsp:cNvSpPr/>
      </dsp:nvSpPr>
      <dsp:spPr>
        <a:xfrm>
          <a:off x="2555103" y="3251390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EF39050-4A3F-0549-95FA-4B4BDDCBCA11}">
      <dsp:nvSpPr>
        <dsp:cNvPr id="0" name=""/>
        <dsp:cNvSpPr/>
      </dsp:nvSpPr>
      <dsp:spPr>
        <a:xfrm>
          <a:off x="3541035" y="3251390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5DBD87-21B7-7F41-9F63-E9C58068DC00}">
      <dsp:nvSpPr>
        <dsp:cNvPr id="0" name=""/>
        <dsp:cNvSpPr/>
      </dsp:nvSpPr>
      <dsp:spPr>
        <a:xfrm>
          <a:off x="4526968" y="3251390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E5FAAC-7771-0443-893F-241F939E12F5}">
      <dsp:nvSpPr>
        <dsp:cNvPr id="0" name=""/>
        <dsp:cNvSpPr/>
      </dsp:nvSpPr>
      <dsp:spPr>
        <a:xfrm>
          <a:off x="5512900" y="3251390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421FE95-0AE7-BF48-A28B-062B435632BF}">
      <dsp:nvSpPr>
        <dsp:cNvPr id="0" name=""/>
        <dsp:cNvSpPr/>
      </dsp:nvSpPr>
      <dsp:spPr>
        <a:xfrm>
          <a:off x="6498833" y="3251390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4CB2D7-D6EE-4742-953E-017E3B36D043}">
      <dsp:nvSpPr>
        <dsp:cNvPr id="0" name=""/>
        <dsp:cNvSpPr/>
      </dsp:nvSpPr>
      <dsp:spPr>
        <a:xfrm>
          <a:off x="583238" y="3488140"/>
          <a:ext cx="6986922" cy="635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b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Drives the evolution of services</a:t>
          </a:r>
          <a:endParaRPr lang="en-US" sz="2900" kern="1200" dirty="0"/>
        </a:p>
      </dsp:txBody>
      <dsp:txXfrm>
        <a:off x="583238" y="3488140"/>
        <a:ext cx="6986922" cy="635174"/>
      </dsp:txXfrm>
    </dsp:sp>
    <dsp:sp modelId="{332CC1B7-BD5A-874B-9F45-6E36C36D4F79}">
      <dsp:nvSpPr>
        <dsp:cNvPr id="0" name=""/>
        <dsp:cNvSpPr/>
      </dsp:nvSpPr>
      <dsp:spPr>
        <a:xfrm>
          <a:off x="583238" y="4123315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224724-E528-8B43-BBC4-6C2563E9BC8E}">
      <dsp:nvSpPr>
        <dsp:cNvPr id="0" name=""/>
        <dsp:cNvSpPr/>
      </dsp:nvSpPr>
      <dsp:spPr>
        <a:xfrm>
          <a:off x="1569171" y="4123315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B4AE7CD-F449-D149-91E0-D79822751019}">
      <dsp:nvSpPr>
        <dsp:cNvPr id="0" name=""/>
        <dsp:cNvSpPr/>
      </dsp:nvSpPr>
      <dsp:spPr>
        <a:xfrm>
          <a:off x="2555103" y="4123315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C905E9F-BB6F-E546-8D72-09F937572293}">
      <dsp:nvSpPr>
        <dsp:cNvPr id="0" name=""/>
        <dsp:cNvSpPr/>
      </dsp:nvSpPr>
      <dsp:spPr>
        <a:xfrm>
          <a:off x="3541035" y="4123315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DC5B77A-C1EA-3B45-8397-9F0D4C3DD524}">
      <dsp:nvSpPr>
        <dsp:cNvPr id="0" name=""/>
        <dsp:cNvSpPr/>
      </dsp:nvSpPr>
      <dsp:spPr>
        <a:xfrm>
          <a:off x="4526968" y="4123315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79A0A02-95FD-134F-9FEC-ECB1CA992B7B}">
      <dsp:nvSpPr>
        <dsp:cNvPr id="0" name=""/>
        <dsp:cNvSpPr/>
      </dsp:nvSpPr>
      <dsp:spPr>
        <a:xfrm>
          <a:off x="5512900" y="4123315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0473F2B-8149-E640-9CCD-0FD410DB951C}">
      <dsp:nvSpPr>
        <dsp:cNvPr id="0" name=""/>
        <dsp:cNvSpPr/>
      </dsp:nvSpPr>
      <dsp:spPr>
        <a:xfrm>
          <a:off x="6498833" y="4123315"/>
          <a:ext cx="931589" cy="155264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0D1398-F3FF-B94B-B91F-68EB19FBDF08}">
      <dsp:nvSpPr>
        <dsp:cNvPr id="0" name=""/>
        <dsp:cNvSpPr/>
      </dsp:nvSpPr>
      <dsp:spPr>
        <a:xfrm>
          <a:off x="0" y="0"/>
          <a:ext cx="6278118" cy="80924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Build the Right Team</a:t>
          </a:r>
          <a:endParaRPr lang="en-US" sz="3500" kern="1200" dirty="0"/>
        </a:p>
      </dsp:txBody>
      <dsp:txXfrm>
        <a:off x="23702" y="23702"/>
        <a:ext cx="5310198" cy="761840"/>
      </dsp:txXfrm>
    </dsp:sp>
    <dsp:sp modelId="{79958533-E760-334E-896B-E2419E8820FF}">
      <dsp:nvSpPr>
        <dsp:cNvPr id="0" name=""/>
        <dsp:cNvSpPr/>
      </dsp:nvSpPr>
      <dsp:spPr>
        <a:xfrm>
          <a:off x="468820" y="921639"/>
          <a:ext cx="6278118" cy="80924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Define Audiences</a:t>
          </a:r>
          <a:endParaRPr lang="en-US" sz="3500" kern="1200" dirty="0"/>
        </a:p>
      </dsp:txBody>
      <dsp:txXfrm>
        <a:off x="492522" y="945341"/>
        <a:ext cx="5235884" cy="761840"/>
      </dsp:txXfrm>
    </dsp:sp>
    <dsp:sp modelId="{B5F0C94E-7F14-F94D-913B-187764C63EFE}">
      <dsp:nvSpPr>
        <dsp:cNvPr id="0" name=""/>
        <dsp:cNvSpPr/>
      </dsp:nvSpPr>
      <dsp:spPr>
        <a:xfrm>
          <a:off x="937640" y="1843278"/>
          <a:ext cx="6278118" cy="80924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Identify Needs</a:t>
          </a:r>
          <a:endParaRPr lang="en-US" sz="3500" kern="1200" dirty="0"/>
        </a:p>
      </dsp:txBody>
      <dsp:txXfrm>
        <a:off x="961342" y="1866980"/>
        <a:ext cx="5235884" cy="761840"/>
      </dsp:txXfrm>
    </dsp:sp>
    <dsp:sp modelId="{DDBCE30F-64FE-074E-A7E9-C0A43C87772D}">
      <dsp:nvSpPr>
        <dsp:cNvPr id="0" name=""/>
        <dsp:cNvSpPr/>
      </dsp:nvSpPr>
      <dsp:spPr>
        <a:xfrm>
          <a:off x="1406461" y="2764917"/>
          <a:ext cx="6278118" cy="80924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Select the Right Sources</a:t>
          </a:r>
          <a:endParaRPr lang="en-US" sz="3500" kern="1200" dirty="0"/>
        </a:p>
      </dsp:txBody>
      <dsp:txXfrm>
        <a:off x="1430163" y="2788619"/>
        <a:ext cx="5235884" cy="761840"/>
      </dsp:txXfrm>
    </dsp:sp>
    <dsp:sp modelId="{77AA515C-9BB7-2D4E-8671-A417BAC9467E}">
      <dsp:nvSpPr>
        <dsp:cNvPr id="0" name=""/>
        <dsp:cNvSpPr/>
      </dsp:nvSpPr>
      <dsp:spPr>
        <a:xfrm>
          <a:off x="1875281" y="3686556"/>
          <a:ext cx="6278118" cy="80924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Deliver Results</a:t>
          </a:r>
          <a:endParaRPr lang="en-US" sz="3500" kern="1200" dirty="0"/>
        </a:p>
      </dsp:txBody>
      <dsp:txXfrm>
        <a:off x="1898983" y="3710258"/>
        <a:ext cx="5235884" cy="761840"/>
      </dsp:txXfrm>
    </dsp:sp>
    <dsp:sp modelId="{76FC10EC-C5DD-A24B-B939-42E65A43A73F}">
      <dsp:nvSpPr>
        <dsp:cNvPr id="0" name=""/>
        <dsp:cNvSpPr/>
      </dsp:nvSpPr>
      <dsp:spPr>
        <a:xfrm>
          <a:off x="5752109" y="591197"/>
          <a:ext cx="526008" cy="52600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>
        <a:off x="5870461" y="591197"/>
        <a:ext cx="289304" cy="395821"/>
      </dsp:txXfrm>
    </dsp:sp>
    <dsp:sp modelId="{BCE23D32-CADC-CF49-A27D-48CB8E2E9F2A}">
      <dsp:nvSpPr>
        <dsp:cNvPr id="0" name=""/>
        <dsp:cNvSpPr/>
      </dsp:nvSpPr>
      <dsp:spPr>
        <a:xfrm>
          <a:off x="6220929" y="1512836"/>
          <a:ext cx="526008" cy="52600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>
        <a:off x="6339281" y="1512836"/>
        <a:ext cx="289304" cy="395821"/>
      </dsp:txXfrm>
    </dsp:sp>
    <dsp:sp modelId="{CA8E2BC9-6FA2-1A48-BC92-DC4941B41449}">
      <dsp:nvSpPr>
        <dsp:cNvPr id="0" name=""/>
        <dsp:cNvSpPr/>
      </dsp:nvSpPr>
      <dsp:spPr>
        <a:xfrm>
          <a:off x="6689750" y="2420988"/>
          <a:ext cx="526008" cy="52600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>
        <a:off x="6808102" y="2420988"/>
        <a:ext cx="289304" cy="395821"/>
      </dsp:txXfrm>
    </dsp:sp>
    <dsp:sp modelId="{A493DDB4-C63F-6C42-A142-13E461263410}">
      <dsp:nvSpPr>
        <dsp:cNvPr id="0" name=""/>
        <dsp:cNvSpPr/>
      </dsp:nvSpPr>
      <dsp:spPr>
        <a:xfrm>
          <a:off x="7158570" y="3351618"/>
          <a:ext cx="526008" cy="52600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>
        <a:off x="7276922" y="3351618"/>
        <a:ext cx="289304" cy="39582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9D2AE8-F4FB-9344-95AC-526834CD9EBF}">
      <dsp:nvSpPr>
        <dsp:cNvPr id="0" name=""/>
        <dsp:cNvSpPr/>
      </dsp:nvSpPr>
      <dsp:spPr>
        <a:xfrm>
          <a:off x="6490870" y="2425432"/>
          <a:ext cx="829871" cy="3949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9142"/>
              </a:lnTo>
              <a:lnTo>
                <a:pt x="829871" y="269142"/>
              </a:lnTo>
              <a:lnTo>
                <a:pt x="829871" y="394943"/>
              </a:lnTo>
            </a:path>
          </a:pathLst>
        </a:custGeom>
        <a:noFill/>
        <a:ln w="100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FC0F0C-67A6-8A43-A8D1-907DA4CFEA42}">
      <dsp:nvSpPr>
        <dsp:cNvPr id="0" name=""/>
        <dsp:cNvSpPr/>
      </dsp:nvSpPr>
      <dsp:spPr>
        <a:xfrm>
          <a:off x="5660999" y="2425432"/>
          <a:ext cx="829871" cy="394943"/>
        </a:xfrm>
        <a:custGeom>
          <a:avLst/>
          <a:gdLst/>
          <a:ahLst/>
          <a:cxnLst/>
          <a:rect l="0" t="0" r="0" b="0"/>
          <a:pathLst>
            <a:path>
              <a:moveTo>
                <a:pt x="829871" y="0"/>
              </a:moveTo>
              <a:lnTo>
                <a:pt x="829871" y="269142"/>
              </a:lnTo>
              <a:lnTo>
                <a:pt x="0" y="269142"/>
              </a:lnTo>
              <a:lnTo>
                <a:pt x="0" y="394943"/>
              </a:lnTo>
            </a:path>
          </a:pathLst>
        </a:custGeom>
        <a:noFill/>
        <a:ln w="100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58FDC3-FB16-DC48-B26C-116B77B45D82}">
      <dsp:nvSpPr>
        <dsp:cNvPr id="0" name=""/>
        <dsp:cNvSpPr/>
      </dsp:nvSpPr>
      <dsp:spPr>
        <a:xfrm>
          <a:off x="4001257" y="1168177"/>
          <a:ext cx="2489613" cy="3949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9142"/>
              </a:lnTo>
              <a:lnTo>
                <a:pt x="2489613" y="269142"/>
              </a:lnTo>
              <a:lnTo>
                <a:pt x="2489613" y="394943"/>
              </a:lnTo>
            </a:path>
          </a:pathLst>
        </a:custGeom>
        <a:noFill/>
        <a:ln w="100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0D3A1A-E5DD-4548-AC58-7DF8EDB5DE22}">
      <dsp:nvSpPr>
        <dsp:cNvPr id="0" name=""/>
        <dsp:cNvSpPr/>
      </dsp:nvSpPr>
      <dsp:spPr>
        <a:xfrm>
          <a:off x="3955537" y="2425432"/>
          <a:ext cx="91440" cy="3949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4943"/>
              </a:lnTo>
            </a:path>
          </a:pathLst>
        </a:custGeom>
        <a:noFill/>
        <a:ln w="100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7E240A-B4E6-674A-BA16-23DD201FE519}">
      <dsp:nvSpPr>
        <dsp:cNvPr id="0" name=""/>
        <dsp:cNvSpPr/>
      </dsp:nvSpPr>
      <dsp:spPr>
        <a:xfrm>
          <a:off x="3955537" y="1168177"/>
          <a:ext cx="91440" cy="3949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4943"/>
              </a:lnTo>
            </a:path>
          </a:pathLst>
        </a:custGeom>
        <a:noFill/>
        <a:ln w="100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56323B-ECCE-2748-8C57-EDA2709A0223}">
      <dsp:nvSpPr>
        <dsp:cNvPr id="0" name=""/>
        <dsp:cNvSpPr/>
      </dsp:nvSpPr>
      <dsp:spPr>
        <a:xfrm>
          <a:off x="1511643" y="2425432"/>
          <a:ext cx="829871" cy="3949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9142"/>
              </a:lnTo>
              <a:lnTo>
                <a:pt x="829871" y="269142"/>
              </a:lnTo>
              <a:lnTo>
                <a:pt x="829871" y="394943"/>
              </a:lnTo>
            </a:path>
          </a:pathLst>
        </a:custGeom>
        <a:noFill/>
        <a:ln w="100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FD8FBA-6F3A-5445-AED8-150975796BCB}">
      <dsp:nvSpPr>
        <dsp:cNvPr id="0" name=""/>
        <dsp:cNvSpPr/>
      </dsp:nvSpPr>
      <dsp:spPr>
        <a:xfrm>
          <a:off x="681772" y="2425432"/>
          <a:ext cx="829871" cy="394943"/>
        </a:xfrm>
        <a:custGeom>
          <a:avLst/>
          <a:gdLst/>
          <a:ahLst/>
          <a:cxnLst/>
          <a:rect l="0" t="0" r="0" b="0"/>
          <a:pathLst>
            <a:path>
              <a:moveTo>
                <a:pt x="829871" y="0"/>
              </a:moveTo>
              <a:lnTo>
                <a:pt x="829871" y="269142"/>
              </a:lnTo>
              <a:lnTo>
                <a:pt x="0" y="269142"/>
              </a:lnTo>
              <a:lnTo>
                <a:pt x="0" y="394943"/>
              </a:lnTo>
            </a:path>
          </a:pathLst>
        </a:custGeom>
        <a:noFill/>
        <a:ln w="100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DB6E1D-914F-3C48-884C-F3AA2E01D464}">
      <dsp:nvSpPr>
        <dsp:cNvPr id="0" name=""/>
        <dsp:cNvSpPr/>
      </dsp:nvSpPr>
      <dsp:spPr>
        <a:xfrm>
          <a:off x="1511643" y="1168177"/>
          <a:ext cx="2489613" cy="394943"/>
        </a:xfrm>
        <a:custGeom>
          <a:avLst/>
          <a:gdLst/>
          <a:ahLst/>
          <a:cxnLst/>
          <a:rect l="0" t="0" r="0" b="0"/>
          <a:pathLst>
            <a:path>
              <a:moveTo>
                <a:pt x="2489613" y="0"/>
              </a:moveTo>
              <a:lnTo>
                <a:pt x="2489613" y="269142"/>
              </a:lnTo>
              <a:lnTo>
                <a:pt x="0" y="269142"/>
              </a:lnTo>
              <a:lnTo>
                <a:pt x="0" y="394943"/>
              </a:lnTo>
            </a:path>
          </a:pathLst>
        </a:custGeom>
        <a:noFill/>
        <a:ln w="100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2CD9F6-A912-CB43-8F91-C7E9E4A00579}">
      <dsp:nvSpPr>
        <dsp:cNvPr id="0" name=""/>
        <dsp:cNvSpPr/>
      </dsp:nvSpPr>
      <dsp:spPr>
        <a:xfrm>
          <a:off x="3322271" y="305866"/>
          <a:ext cx="1357971" cy="86231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C05F673-ABC6-F544-B9DD-963BDD12E67E}">
      <dsp:nvSpPr>
        <dsp:cNvPr id="0" name=""/>
        <dsp:cNvSpPr/>
      </dsp:nvSpPr>
      <dsp:spPr>
        <a:xfrm>
          <a:off x="3473157" y="449207"/>
          <a:ext cx="1357971" cy="8623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Management</a:t>
          </a:r>
          <a:endParaRPr lang="en-US" sz="1500" kern="1200" dirty="0"/>
        </a:p>
      </dsp:txBody>
      <dsp:txXfrm>
        <a:off x="3498413" y="474463"/>
        <a:ext cx="1307459" cy="811799"/>
      </dsp:txXfrm>
    </dsp:sp>
    <dsp:sp modelId="{3C15E7F7-F07E-C541-B0D1-512A9C4AFDBC}">
      <dsp:nvSpPr>
        <dsp:cNvPr id="0" name=""/>
        <dsp:cNvSpPr/>
      </dsp:nvSpPr>
      <dsp:spPr>
        <a:xfrm>
          <a:off x="832658" y="1563120"/>
          <a:ext cx="1357971" cy="86231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60DD14-001B-CF4E-BC78-652C1293A144}">
      <dsp:nvSpPr>
        <dsp:cNvPr id="0" name=""/>
        <dsp:cNvSpPr/>
      </dsp:nvSpPr>
      <dsp:spPr>
        <a:xfrm>
          <a:off x="983543" y="1706462"/>
          <a:ext cx="1357971" cy="8623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Attorneys</a:t>
          </a:r>
          <a:endParaRPr lang="en-US" sz="1500" kern="1200" dirty="0"/>
        </a:p>
      </dsp:txBody>
      <dsp:txXfrm>
        <a:off x="1008799" y="1731718"/>
        <a:ext cx="1307459" cy="811799"/>
      </dsp:txXfrm>
    </dsp:sp>
    <dsp:sp modelId="{3E276E54-D21A-5940-9127-315D149AA168}">
      <dsp:nvSpPr>
        <dsp:cNvPr id="0" name=""/>
        <dsp:cNvSpPr/>
      </dsp:nvSpPr>
      <dsp:spPr>
        <a:xfrm>
          <a:off x="2786" y="2820375"/>
          <a:ext cx="1357971" cy="86231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24D84E4-9C22-E742-ADDB-0D46DBD09271}">
      <dsp:nvSpPr>
        <dsp:cNvPr id="0" name=""/>
        <dsp:cNvSpPr/>
      </dsp:nvSpPr>
      <dsp:spPr>
        <a:xfrm>
          <a:off x="153672" y="2963717"/>
          <a:ext cx="1357971" cy="8623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Case Teams</a:t>
          </a:r>
          <a:endParaRPr lang="en-US" sz="1500" kern="1200" dirty="0"/>
        </a:p>
      </dsp:txBody>
      <dsp:txXfrm>
        <a:off x="178928" y="2988973"/>
        <a:ext cx="1307459" cy="811799"/>
      </dsp:txXfrm>
    </dsp:sp>
    <dsp:sp modelId="{D0523A41-A677-D845-B52D-14157E363535}">
      <dsp:nvSpPr>
        <dsp:cNvPr id="0" name=""/>
        <dsp:cNvSpPr/>
      </dsp:nvSpPr>
      <dsp:spPr>
        <a:xfrm>
          <a:off x="1662529" y="2820375"/>
          <a:ext cx="1357971" cy="86231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38AA03-585A-4B41-9992-F536D774377F}">
      <dsp:nvSpPr>
        <dsp:cNvPr id="0" name=""/>
        <dsp:cNvSpPr/>
      </dsp:nvSpPr>
      <dsp:spPr>
        <a:xfrm>
          <a:off x="1813414" y="2963717"/>
          <a:ext cx="1357971" cy="8623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Practice Leaders</a:t>
          </a:r>
          <a:endParaRPr lang="en-US" sz="1500" kern="1200" dirty="0"/>
        </a:p>
      </dsp:txBody>
      <dsp:txXfrm>
        <a:off x="1838670" y="2988973"/>
        <a:ext cx="1307459" cy="811799"/>
      </dsp:txXfrm>
    </dsp:sp>
    <dsp:sp modelId="{BC94B04D-8BAA-B14C-BC23-8176B2DFF657}">
      <dsp:nvSpPr>
        <dsp:cNvPr id="0" name=""/>
        <dsp:cNvSpPr/>
      </dsp:nvSpPr>
      <dsp:spPr>
        <a:xfrm>
          <a:off x="3322271" y="1563120"/>
          <a:ext cx="1357971" cy="86231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7148D13-DFA0-2044-8271-3E197FDCCC23}">
      <dsp:nvSpPr>
        <dsp:cNvPr id="0" name=""/>
        <dsp:cNvSpPr/>
      </dsp:nvSpPr>
      <dsp:spPr>
        <a:xfrm>
          <a:off x="3473157" y="1706462"/>
          <a:ext cx="1357971" cy="8623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Clients</a:t>
          </a:r>
          <a:endParaRPr lang="en-US" sz="1500" kern="1200" dirty="0"/>
        </a:p>
      </dsp:txBody>
      <dsp:txXfrm>
        <a:off x="3498413" y="1731718"/>
        <a:ext cx="1307459" cy="811799"/>
      </dsp:txXfrm>
    </dsp:sp>
    <dsp:sp modelId="{F316186D-00AA-6645-99CF-8A6698A2E87F}">
      <dsp:nvSpPr>
        <dsp:cNvPr id="0" name=""/>
        <dsp:cNvSpPr/>
      </dsp:nvSpPr>
      <dsp:spPr>
        <a:xfrm>
          <a:off x="3322271" y="2820375"/>
          <a:ext cx="1357971" cy="86231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611E27A-36B0-4E45-BDDF-730CE3DEB862}">
      <dsp:nvSpPr>
        <dsp:cNvPr id="0" name=""/>
        <dsp:cNvSpPr/>
      </dsp:nvSpPr>
      <dsp:spPr>
        <a:xfrm>
          <a:off x="3473157" y="2963717"/>
          <a:ext cx="1357971" cy="8623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General Counsel</a:t>
          </a:r>
          <a:endParaRPr lang="en-US" sz="1500" kern="1200" dirty="0"/>
        </a:p>
      </dsp:txBody>
      <dsp:txXfrm>
        <a:off x="3498413" y="2988973"/>
        <a:ext cx="1307459" cy="811799"/>
      </dsp:txXfrm>
    </dsp:sp>
    <dsp:sp modelId="{F6CF4440-37DA-DF43-B6EF-FFD86A3555F7}">
      <dsp:nvSpPr>
        <dsp:cNvPr id="0" name=""/>
        <dsp:cNvSpPr/>
      </dsp:nvSpPr>
      <dsp:spPr>
        <a:xfrm>
          <a:off x="5811885" y="1563120"/>
          <a:ext cx="1357971" cy="86231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509073-296D-6740-9419-A99C2BB2605D}">
      <dsp:nvSpPr>
        <dsp:cNvPr id="0" name=""/>
        <dsp:cNvSpPr/>
      </dsp:nvSpPr>
      <dsp:spPr>
        <a:xfrm>
          <a:off x="5962770" y="1706462"/>
          <a:ext cx="1357971" cy="8623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Administrators</a:t>
          </a:r>
          <a:endParaRPr lang="en-US" sz="1500" kern="1200" dirty="0"/>
        </a:p>
      </dsp:txBody>
      <dsp:txXfrm>
        <a:off x="5988026" y="1731718"/>
        <a:ext cx="1307459" cy="811799"/>
      </dsp:txXfrm>
    </dsp:sp>
    <dsp:sp modelId="{F805493D-601F-B947-97C2-2CDFCF610492}">
      <dsp:nvSpPr>
        <dsp:cNvPr id="0" name=""/>
        <dsp:cNvSpPr/>
      </dsp:nvSpPr>
      <dsp:spPr>
        <a:xfrm>
          <a:off x="4982014" y="2820375"/>
          <a:ext cx="1357971" cy="86231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1E29E8B-AB7C-4541-B0CE-18FA37900F1C}">
      <dsp:nvSpPr>
        <dsp:cNvPr id="0" name=""/>
        <dsp:cNvSpPr/>
      </dsp:nvSpPr>
      <dsp:spPr>
        <a:xfrm>
          <a:off x="5132899" y="2963717"/>
          <a:ext cx="1357971" cy="8623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Project Teams</a:t>
          </a:r>
          <a:endParaRPr lang="en-US" sz="1500" kern="1200" dirty="0"/>
        </a:p>
      </dsp:txBody>
      <dsp:txXfrm>
        <a:off x="5158155" y="2988973"/>
        <a:ext cx="1307459" cy="811799"/>
      </dsp:txXfrm>
    </dsp:sp>
    <dsp:sp modelId="{41951588-B977-4240-9C18-075941119B1E}">
      <dsp:nvSpPr>
        <dsp:cNvPr id="0" name=""/>
        <dsp:cNvSpPr/>
      </dsp:nvSpPr>
      <dsp:spPr>
        <a:xfrm>
          <a:off x="6641756" y="2820375"/>
          <a:ext cx="1357971" cy="86231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32874CD-6573-CA48-BEAF-DD41B403CAB6}">
      <dsp:nvSpPr>
        <dsp:cNvPr id="0" name=""/>
        <dsp:cNvSpPr/>
      </dsp:nvSpPr>
      <dsp:spPr>
        <a:xfrm>
          <a:off x="6792642" y="2963717"/>
          <a:ext cx="1357971" cy="8623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Practice Managers</a:t>
          </a:r>
          <a:endParaRPr lang="en-US" sz="1500" kern="1200" dirty="0"/>
        </a:p>
      </dsp:txBody>
      <dsp:txXfrm>
        <a:off x="6817898" y="2988973"/>
        <a:ext cx="1307459" cy="8117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E3032B-7D68-5E49-9671-569A70AABBF1}">
      <dsp:nvSpPr>
        <dsp:cNvPr id="0" name=""/>
        <dsp:cNvSpPr/>
      </dsp:nvSpPr>
      <dsp:spPr>
        <a:xfrm>
          <a:off x="0" y="591740"/>
          <a:ext cx="2547937" cy="1528762"/>
        </a:xfrm>
        <a:prstGeom prst="ca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Big News Aggregators</a:t>
          </a:r>
          <a:endParaRPr lang="en-US" sz="2200" kern="1200" dirty="0"/>
        </a:p>
      </dsp:txBody>
      <dsp:txXfrm>
        <a:off x="0" y="973931"/>
        <a:ext cx="2547937" cy="955476"/>
      </dsp:txXfrm>
    </dsp:sp>
    <dsp:sp modelId="{37EBDEDC-DE42-3844-B885-C8AE991F2D25}">
      <dsp:nvSpPr>
        <dsp:cNvPr id="0" name=""/>
        <dsp:cNvSpPr/>
      </dsp:nvSpPr>
      <dsp:spPr>
        <a:xfrm>
          <a:off x="2802731" y="591740"/>
          <a:ext cx="2547937" cy="1528762"/>
        </a:xfrm>
        <a:prstGeom prst="ca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Competitive Intelligence Tools</a:t>
          </a:r>
          <a:endParaRPr lang="en-US" sz="2200" kern="1200" dirty="0"/>
        </a:p>
      </dsp:txBody>
      <dsp:txXfrm>
        <a:off x="2802731" y="973931"/>
        <a:ext cx="2547937" cy="955476"/>
      </dsp:txXfrm>
    </dsp:sp>
    <dsp:sp modelId="{4606457D-D291-A540-A362-521A7902E1C9}">
      <dsp:nvSpPr>
        <dsp:cNvPr id="0" name=""/>
        <dsp:cNvSpPr/>
      </dsp:nvSpPr>
      <dsp:spPr>
        <a:xfrm>
          <a:off x="5605462" y="591740"/>
          <a:ext cx="2547937" cy="1528762"/>
        </a:xfrm>
        <a:prstGeom prst="ca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Docket Tracking Services</a:t>
          </a:r>
          <a:endParaRPr lang="en-US" sz="2200" kern="1200" dirty="0"/>
        </a:p>
      </dsp:txBody>
      <dsp:txXfrm>
        <a:off x="5605462" y="973931"/>
        <a:ext cx="2547937" cy="955476"/>
      </dsp:txXfrm>
    </dsp:sp>
    <dsp:sp modelId="{C3590B2C-B8D5-B24C-A71F-CA57C5122722}">
      <dsp:nvSpPr>
        <dsp:cNvPr id="0" name=""/>
        <dsp:cNvSpPr/>
      </dsp:nvSpPr>
      <dsp:spPr>
        <a:xfrm>
          <a:off x="1401365" y="2375296"/>
          <a:ext cx="2547937" cy="1528762"/>
        </a:xfrm>
        <a:prstGeom prst="ca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Federal Filing Monitors</a:t>
          </a:r>
          <a:endParaRPr lang="en-US" sz="2200" kern="1200" dirty="0"/>
        </a:p>
      </dsp:txBody>
      <dsp:txXfrm>
        <a:off x="1401365" y="2757487"/>
        <a:ext cx="2547937" cy="955476"/>
      </dsp:txXfrm>
    </dsp:sp>
    <dsp:sp modelId="{3D7B7FE7-D2EC-D844-B0B8-DB2D3B9392E9}">
      <dsp:nvSpPr>
        <dsp:cNvPr id="0" name=""/>
        <dsp:cNvSpPr/>
      </dsp:nvSpPr>
      <dsp:spPr>
        <a:xfrm>
          <a:off x="4204096" y="2375296"/>
          <a:ext cx="2547937" cy="1528762"/>
        </a:xfrm>
        <a:prstGeom prst="ca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Corporate Information Services</a:t>
          </a:r>
          <a:endParaRPr lang="en-US" sz="2200" kern="1200" dirty="0"/>
        </a:p>
      </dsp:txBody>
      <dsp:txXfrm>
        <a:off x="4204096" y="2757487"/>
        <a:ext cx="2547937" cy="95547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CE589C-7998-4F40-801C-E223FFE1E8A0}">
      <dsp:nvSpPr>
        <dsp:cNvPr id="0" name=""/>
        <dsp:cNvSpPr/>
      </dsp:nvSpPr>
      <dsp:spPr>
        <a:xfrm rot="5400000">
          <a:off x="-249549" y="249760"/>
          <a:ext cx="1663660" cy="1164562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Format</a:t>
          </a:r>
          <a:endParaRPr lang="en-US" sz="2100" kern="1200" dirty="0"/>
        </a:p>
      </dsp:txBody>
      <dsp:txXfrm rot="-5400000">
        <a:off x="0" y="582492"/>
        <a:ext cx="1164562" cy="499098"/>
      </dsp:txXfrm>
    </dsp:sp>
    <dsp:sp modelId="{D493A2F6-580A-DD40-A841-518AB1B13750}">
      <dsp:nvSpPr>
        <dsp:cNvPr id="0" name=""/>
        <dsp:cNvSpPr/>
      </dsp:nvSpPr>
      <dsp:spPr>
        <a:xfrm rot="5400000">
          <a:off x="3988695" y="-2824132"/>
          <a:ext cx="1081379" cy="67296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Direct Result 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Vetted Report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Meeting Updates</a:t>
          </a:r>
          <a:endParaRPr lang="en-US" sz="2000" kern="1200" dirty="0"/>
        </a:p>
      </dsp:txBody>
      <dsp:txXfrm rot="-5400000">
        <a:off x="1164563" y="52789"/>
        <a:ext cx="6676855" cy="975801"/>
      </dsp:txXfrm>
    </dsp:sp>
    <dsp:sp modelId="{8CE80B0A-A16D-A349-96B0-0D802D616CE0}">
      <dsp:nvSpPr>
        <dsp:cNvPr id="0" name=""/>
        <dsp:cNvSpPr/>
      </dsp:nvSpPr>
      <dsp:spPr>
        <a:xfrm rot="5400000">
          <a:off x="-249549" y="1719865"/>
          <a:ext cx="1663660" cy="1164562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Frequency</a:t>
          </a:r>
          <a:endParaRPr lang="en-US" sz="2100" kern="1200" dirty="0"/>
        </a:p>
      </dsp:txBody>
      <dsp:txXfrm rot="-5400000">
        <a:off x="0" y="2052597"/>
        <a:ext cx="1164562" cy="499098"/>
      </dsp:txXfrm>
    </dsp:sp>
    <dsp:sp modelId="{06A0B6F3-9CA4-D340-83ED-08AB6ACC7EE6}">
      <dsp:nvSpPr>
        <dsp:cNvPr id="0" name=""/>
        <dsp:cNvSpPr/>
      </dsp:nvSpPr>
      <dsp:spPr>
        <a:xfrm rot="5400000">
          <a:off x="3988695" y="-1353816"/>
          <a:ext cx="1081379" cy="67296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Regularly Scheduled  - Weekly, Monthly, etc.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Prior to Scheduled Meetings</a:t>
          </a:r>
          <a:endParaRPr lang="en-US" sz="2000" kern="1200" dirty="0"/>
        </a:p>
      </dsp:txBody>
      <dsp:txXfrm rot="-5400000">
        <a:off x="1164563" y="1523105"/>
        <a:ext cx="6676855" cy="975801"/>
      </dsp:txXfrm>
    </dsp:sp>
    <dsp:sp modelId="{381806CA-ED95-484F-8FCC-448B11FF224E}">
      <dsp:nvSpPr>
        <dsp:cNvPr id="0" name=""/>
        <dsp:cNvSpPr/>
      </dsp:nvSpPr>
      <dsp:spPr>
        <a:xfrm rot="5400000">
          <a:off x="-249549" y="3189969"/>
          <a:ext cx="1663660" cy="1164562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Method</a:t>
          </a:r>
          <a:endParaRPr lang="en-US" sz="2100" kern="1200" dirty="0"/>
        </a:p>
      </dsp:txBody>
      <dsp:txXfrm rot="-5400000">
        <a:off x="0" y="3522701"/>
        <a:ext cx="1164562" cy="499098"/>
      </dsp:txXfrm>
    </dsp:sp>
    <dsp:sp modelId="{7724EEE2-78C1-0945-A8C5-8F2767106505}">
      <dsp:nvSpPr>
        <dsp:cNvPr id="0" name=""/>
        <dsp:cNvSpPr/>
      </dsp:nvSpPr>
      <dsp:spPr>
        <a:xfrm rot="5400000">
          <a:off x="3988695" y="116287"/>
          <a:ext cx="1081379" cy="67296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Email Report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Demonstration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Online Posting – Intranet, Extranet, etc.</a:t>
          </a:r>
          <a:endParaRPr lang="en-US" sz="2000" kern="1200" dirty="0"/>
        </a:p>
      </dsp:txBody>
      <dsp:txXfrm rot="-5400000">
        <a:off x="1164563" y="2993209"/>
        <a:ext cx="6676855" cy="9758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736191-C516-7446-A25E-973C5A6E79BA}" type="datetimeFigureOut">
              <a:rPr lang="en-US" smtClean="0"/>
              <a:t>7/23/13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3F91E-853D-1F4D-8CB7-4ACF67189F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048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03F91E-853D-1F4D-8CB7-4ACF67189FD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694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03F91E-853D-1F4D-8CB7-4ACF67189FD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57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Jeff</a:t>
            </a:r>
          </a:p>
          <a:p>
            <a:endParaRPr lang="en-US" dirty="0" smtClean="0"/>
          </a:p>
          <a:p>
            <a:r>
              <a:rPr lang="en-US" dirty="0" smtClean="0"/>
              <a:t>What qualities do</a:t>
            </a:r>
            <a:r>
              <a:rPr lang="en-US" baseline="0" dirty="0" smtClean="0"/>
              <a:t> you</a:t>
            </a:r>
            <a:r>
              <a:rPr lang="en-US" dirty="0" smtClean="0"/>
              <a:t> look for in the Proactive</a:t>
            </a:r>
            <a:r>
              <a:rPr lang="en-US" baseline="0" dirty="0" smtClean="0"/>
              <a:t> Researcher? </a:t>
            </a:r>
          </a:p>
          <a:p>
            <a:endParaRPr lang="en-US" baseline="0" dirty="0" smtClean="0"/>
          </a:p>
          <a:p>
            <a:r>
              <a:rPr lang="en-US" baseline="0" dirty="0" smtClean="0"/>
              <a:t>Can your transform a reactive researcher into a member of a proactive team?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03F91E-853D-1F4D-8CB7-4ACF67189FD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0177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Anne</a:t>
            </a:r>
          </a:p>
          <a:p>
            <a:endParaRPr lang="en-US" dirty="0" smtClean="0"/>
          </a:p>
          <a:p>
            <a:r>
              <a:rPr lang="en-US" dirty="0" smtClean="0"/>
              <a:t>What</a:t>
            </a:r>
            <a:r>
              <a:rPr lang="en-US" baseline="0" dirty="0" smtClean="0"/>
              <a:t> groups do you consider the “missed” opportunity groups?</a:t>
            </a:r>
          </a:p>
          <a:p>
            <a:endParaRPr lang="en-US" baseline="0" dirty="0" smtClean="0"/>
          </a:p>
          <a:p>
            <a:r>
              <a:rPr lang="en-US" baseline="0" dirty="0" smtClean="0"/>
              <a:t>How do you identify the best targets?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03F91E-853D-1F4D-8CB7-4ACF67189FD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3663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Anne </a:t>
            </a:r>
          </a:p>
          <a:p>
            <a:endParaRPr lang="en-US" dirty="0" smtClean="0"/>
          </a:p>
          <a:p>
            <a:r>
              <a:rPr lang="en-US" dirty="0" smtClean="0"/>
              <a:t>How do you find out what the needs are?</a:t>
            </a:r>
          </a:p>
          <a:p>
            <a:endParaRPr lang="en-US" dirty="0" smtClean="0"/>
          </a:p>
          <a:p>
            <a:r>
              <a:rPr lang="en-US" dirty="0" smtClean="0"/>
              <a:t>How to you</a:t>
            </a:r>
            <a:r>
              <a:rPr lang="en-US" baseline="0" dirty="0" smtClean="0"/>
              <a:t> put researchers in a position to uncover the needs?</a:t>
            </a:r>
          </a:p>
          <a:p>
            <a:endParaRPr lang="en-US" baseline="0" dirty="0" smtClean="0"/>
          </a:p>
          <a:p>
            <a:r>
              <a:rPr lang="en-US" baseline="0" dirty="0" smtClean="0"/>
              <a:t>How can Directors and Manager learn more about firm and department goals and strategies?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03F91E-853D-1F4D-8CB7-4ACF67189FD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0785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How do you determine the best value for your dollar?</a:t>
            </a:r>
          </a:p>
          <a:p>
            <a:endParaRPr lang="en-US" baseline="0" dirty="0" smtClean="0"/>
          </a:p>
          <a:p>
            <a:r>
              <a:rPr lang="en-US" baseline="0" dirty="0" smtClean="0"/>
              <a:t>How do you handle the “I need this” request from partners or other administrative leaders?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03F91E-853D-1F4D-8CB7-4ACF67189FD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2439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Anne &amp; Jeff</a:t>
            </a:r>
          </a:p>
          <a:p>
            <a:endParaRPr lang="en-US" dirty="0" smtClean="0"/>
          </a:p>
          <a:p>
            <a:r>
              <a:rPr lang="en-US" dirty="0" smtClean="0"/>
              <a:t>How do you</a:t>
            </a:r>
            <a:r>
              <a:rPr lang="en-US" baseline="0" dirty="0" smtClean="0"/>
              <a:t> embed proactive research/information dissemination within the target groups?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formats work best for you?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03F91E-853D-1F4D-8CB7-4ACF67189FD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0077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03F91E-853D-1F4D-8CB7-4ACF67189FD4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814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7/23/13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7/23/13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7/23/13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7/23/13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7/23/13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7/23/13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7/23/13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7/23/13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7/23/13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7/23/13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7/23/13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7/23/13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4" Type="http://schemas.openxmlformats.org/officeDocument/2006/relationships/diagramLayout" Target="../diagrams/layout4.xml"/><Relationship Id="rId5" Type="http://schemas.openxmlformats.org/officeDocument/2006/relationships/diagramQuickStyle" Target="../diagrams/quickStyle4.xml"/><Relationship Id="rId6" Type="http://schemas.openxmlformats.org/officeDocument/2006/relationships/diagramColors" Target="../diagrams/colors4.xml"/><Relationship Id="rId7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4" Type="http://schemas.openxmlformats.org/officeDocument/2006/relationships/diagramLayout" Target="../diagrams/layout5.xml"/><Relationship Id="rId5" Type="http://schemas.openxmlformats.org/officeDocument/2006/relationships/diagramQuickStyle" Target="../diagrams/quickStyle5.xml"/><Relationship Id="rId6" Type="http://schemas.openxmlformats.org/officeDocument/2006/relationships/diagramColors" Target="../diagrams/colors5.xml"/><Relationship Id="rId7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4" Type="http://schemas.openxmlformats.org/officeDocument/2006/relationships/diagramLayout" Target="../diagrams/layout6.xml"/><Relationship Id="rId5" Type="http://schemas.openxmlformats.org/officeDocument/2006/relationships/diagramQuickStyle" Target="../diagrams/quickStyle6.xml"/><Relationship Id="rId6" Type="http://schemas.openxmlformats.org/officeDocument/2006/relationships/diagramColors" Target="../diagrams/colors6.xml"/><Relationship Id="rId7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5443" y="1620687"/>
            <a:ext cx="7236916" cy="284984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The Proactive Research Team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sz="3200" dirty="0" smtClean="0"/>
              <a:t> A Map For evolutionary change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 descr="Logo LKO LLC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801" y="6050036"/>
            <a:ext cx="2372001" cy="807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3461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34" charset="0"/>
                <a:ea typeface="ＭＳ Ｐゴシック" pitchFamily="34" charset="-128"/>
              </a:rPr>
              <a:t>What Does It Take?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Ø"/>
            </a:pPr>
            <a:r>
              <a:rPr lang="en-US" sz="3200" dirty="0">
                <a:ea typeface="ＭＳ Ｐゴシック" pitchFamily="34" charset="-128"/>
              </a:rPr>
              <a:t>Shift in </a:t>
            </a:r>
            <a:r>
              <a:rPr lang="en-US" sz="3200" dirty="0" smtClean="0">
                <a:ea typeface="ＭＳ Ｐゴシック" pitchFamily="34" charset="-128"/>
              </a:rPr>
              <a:t>thinking</a:t>
            </a:r>
          </a:p>
          <a:p>
            <a:pPr>
              <a:buFont typeface="Wingdings" charset="2"/>
              <a:buChar char="Ø"/>
            </a:pPr>
            <a:r>
              <a:rPr lang="en-US" sz="3200" dirty="0" smtClean="0">
                <a:ea typeface="ＭＳ Ｐゴシック" pitchFamily="34" charset="-128"/>
              </a:rPr>
              <a:t>Strategic approach</a:t>
            </a:r>
          </a:p>
          <a:p>
            <a:pPr>
              <a:buFont typeface="Wingdings" charset="2"/>
              <a:buChar char="Ø"/>
            </a:pPr>
            <a:r>
              <a:rPr lang="en-US" sz="3200" dirty="0">
                <a:ea typeface="ＭＳ Ｐゴシック" pitchFamily="34" charset="-128"/>
              </a:rPr>
              <a:t>The right </a:t>
            </a:r>
            <a:r>
              <a:rPr lang="en-US" sz="3200" dirty="0" smtClean="0">
                <a:ea typeface="ＭＳ Ｐゴシック" pitchFamily="34" charset="-128"/>
              </a:rPr>
              <a:t>team</a:t>
            </a:r>
          </a:p>
          <a:p>
            <a:pPr>
              <a:buFont typeface="Wingdings" charset="2"/>
              <a:buChar char="Ø"/>
            </a:pPr>
            <a:r>
              <a:rPr lang="en-US" sz="3200" dirty="0">
                <a:ea typeface="ＭＳ Ｐゴシック" pitchFamily="34" charset="-128"/>
              </a:rPr>
              <a:t>Proactive resource </a:t>
            </a:r>
            <a:r>
              <a:rPr lang="en-US" sz="3200" dirty="0" smtClean="0">
                <a:ea typeface="ＭＳ Ｐゴシック" pitchFamily="34" charset="-128"/>
              </a:rPr>
              <a:t>portfolio</a:t>
            </a:r>
          </a:p>
          <a:p>
            <a:pPr>
              <a:buFont typeface="Wingdings" charset="2"/>
              <a:buChar char="Ø"/>
            </a:pPr>
            <a:r>
              <a:rPr lang="en-US" sz="3200" dirty="0" smtClean="0">
                <a:ea typeface="ＭＳ Ｐゴシック" pitchFamily="34" charset="-128"/>
              </a:rPr>
              <a:t>Understanding of potential audiences</a:t>
            </a:r>
          </a:p>
          <a:p>
            <a:pPr>
              <a:buFont typeface="Wingdings" charset="2"/>
              <a:buChar char="Ø"/>
            </a:pPr>
            <a:r>
              <a:rPr lang="en-US" sz="3200" dirty="0">
                <a:ea typeface="ＭＳ Ｐゴシック" pitchFamily="34" charset="-128"/>
              </a:rPr>
              <a:t>Commitment to change</a:t>
            </a:r>
          </a:p>
          <a:p>
            <a:endParaRPr 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4110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Research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20967782"/>
              </p:ext>
            </p:extLst>
          </p:nvPr>
        </p:nvGraphicFramePr>
        <p:xfrm>
          <a:off x="612648" y="1600201"/>
          <a:ext cx="8153400" cy="3687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5307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Proactive Research Team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30360259"/>
              </p:ext>
            </p:extLst>
          </p:nvPr>
        </p:nvGraphicFramePr>
        <p:xfrm>
          <a:off x="612648" y="1600200"/>
          <a:ext cx="8153400" cy="42790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81160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Steps to Success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62195791"/>
              </p:ext>
            </p:extLst>
          </p:nvPr>
        </p:nvGraphicFramePr>
        <p:xfrm>
          <a:off x="612648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94791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 a Proactive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Who are:</a:t>
            </a:r>
          </a:p>
          <a:p>
            <a:pPr lvl="1"/>
            <a:r>
              <a:rPr lang="en-US" dirty="0" smtClean="0"/>
              <a:t>Good communicators/evangelizers</a:t>
            </a:r>
          </a:p>
          <a:p>
            <a:pPr lvl="1"/>
            <a:r>
              <a:rPr lang="en-US" dirty="0" smtClean="0"/>
              <a:t>Well versed in the resources</a:t>
            </a:r>
          </a:p>
          <a:p>
            <a:pPr lvl="1"/>
            <a:r>
              <a:rPr lang="en-US" dirty="0" smtClean="0"/>
              <a:t>Forward thinking and agile</a:t>
            </a:r>
          </a:p>
          <a:p>
            <a:endParaRPr lang="en-US" dirty="0"/>
          </a:p>
          <a:p>
            <a:r>
              <a:rPr lang="en-US" dirty="0" smtClean="0"/>
              <a:t>Who can:</a:t>
            </a:r>
          </a:p>
          <a:p>
            <a:pPr lvl="1"/>
            <a:r>
              <a:rPr lang="en-US" dirty="0" smtClean="0"/>
              <a:t>Promote your services</a:t>
            </a:r>
          </a:p>
          <a:p>
            <a:pPr lvl="1"/>
            <a:r>
              <a:rPr lang="en-US" dirty="0" smtClean="0"/>
              <a:t>Anticipate/identify needs</a:t>
            </a:r>
          </a:p>
          <a:p>
            <a:pPr lvl="1"/>
            <a:r>
              <a:rPr lang="en-US" dirty="0" smtClean="0"/>
              <a:t>Understand both the practice and the business of law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075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Audiences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67095005"/>
              </p:ext>
            </p:extLst>
          </p:nvPr>
        </p:nvGraphicFramePr>
        <p:xfrm>
          <a:off x="612775" y="1964104"/>
          <a:ext cx="8153400" cy="41318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40258" y="1583028"/>
            <a:ext cx="63502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Look beyond your current customers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14515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Practice Leaders</a:t>
            </a:r>
          </a:p>
          <a:p>
            <a:pPr lvl="1"/>
            <a:r>
              <a:rPr lang="en-US" dirty="0" smtClean="0"/>
              <a:t>Practice Trends and Potential Markets</a:t>
            </a:r>
          </a:p>
          <a:p>
            <a:pPr lvl="1"/>
            <a:r>
              <a:rPr lang="en-US" dirty="0" smtClean="0"/>
              <a:t>Top client news </a:t>
            </a:r>
          </a:p>
          <a:p>
            <a:pPr lvl="1"/>
            <a:r>
              <a:rPr lang="en-US" dirty="0" smtClean="0"/>
              <a:t>Competitive Intelligence</a:t>
            </a:r>
          </a:p>
          <a:p>
            <a:r>
              <a:rPr lang="en-US" dirty="0" smtClean="0"/>
              <a:t>Case Teams</a:t>
            </a:r>
          </a:p>
          <a:p>
            <a:pPr lvl="1"/>
            <a:r>
              <a:rPr lang="en-US" dirty="0" smtClean="0"/>
              <a:t>Client news</a:t>
            </a:r>
          </a:p>
          <a:p>
            <a:pPr lvl="1"/>
            <a:r>
              <a:rPr lang="en-US" dirty="0" smtClean="0"/>
              <a:t>Legal issue monitoring</a:t>
            </a:r>
          </a:p>
          <a:p>
            <a:r>
              <a:rPr lang="en-US" dirty="0" smtClean="0"/>
              <a:t>Project Teams</a:t>
            </a:r>
          </a:p>
          <a:p>
            <a:pPr lvl="1"/>
            <a:r>
              <a:rPr lang="en-US" dirty="0" smtClean="0"/>
              <a:t>Company and Product Reviews</a:t>
            </a:r>
          </a:p>
          <a:p>
            <a:pPr lvl="1"/>
            <a:r>
              <a:rPr lang="en-US" dirty="0" smtClean="0"/>
              <a:t>News and Trends</a:t>
            </a:r>
          </a:p>
          <a:p>
            <a:r>
              <a:rPr lang="en-US" dirty="0" smtClean="0"/>
              <a:t>Administrative Leaders</a:t>
            </a:r>
          </a:p>
          <a:p>
            <a:pPr lvl="1"/>
            <a:r>
              <a:rPr lang="en-US" dirty="0" smtClean="0"/>
              <a:t>Vendor Information</a:t>
            </a:r>
          </a:p>
          <a:p>
            <a:pPr lvl="1"/>
            <a:r>
              <a:rPr lang="en-US" dirty="0" smtClean="0"/>
              <a:t>Industry Trends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300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 the Best Sources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00669214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34330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Deliver the Results</a:t>
            </a:r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462509105"/>
              </p:ext>
            </p:extLst>
          </p:nvPr>
        </p:nvGraphicFramePr>
        <p:xfrm>
          <a:off x="630045" y="1727505"/>
          <a:ext cx="7894207" cy="46042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26026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resentation5">
  <a:themeElements>
    <a:clrScheme name="Custom 1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Presentation5.potx</Template>
  <TotalTime>464</TotalTime>
  <Words>393</Words>
  <Application>Microsoft Macintosh PowerPoint</Application>
  <PresentationFormat>On-screen Show (4:3)</PresentationFormat>
  <Paragraphs>114</Paragraphs>
  <Slides>10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Presentation5</vt:lpstr>
      <vt:lpstr>The Proactive Research Team   A Map For evolutionary change</vt:lpstr>
      <vt:lpstr>Traditional Research</vt:lpstr>
      <vt:lpstr>Proactive Research Team</vt:lpstr>
      <vt:lpstr>Steps to Success</vt:lpstr>
      <vt:lpstr>Build a Proactive Team</vt:lpstr>
      <vt:lpstr>Potential Audiences</vt:lpstr>
      <vt:lpstr>Potential Needs</vt:lpstr>
      <vt:lpstr>Select the Best Sources </vt:lpstr>
      <vt:lpstr>Deliver the Results</vt:lpstr>
      <vt:lpstr>What Does It Take?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Lynn Oser</dc:creator>
  <cp:lastModifiedBy>Lynn Oser</cp:lastModifiedBy>
  <cp:revision>39</cp:revision>
  <dcterms:created xsi:type="dcterms:W3CDTF">2013-05-02T13:56:37Z</dcterms:created>
  <dcterms:modified xsi:type="dcterms:W3CDTF">2013-07-23T13:23:30Z</dcterms:modified>
</cp:coreProperties>
</file>